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4" r:id="rId23"/>
  </p:sldIdLst>
  <p:sldSz cx="9144000" cy="6858000" type="screen4x3"/>
  <p:notesSz cx="6858000" cy="9144000"/>
  <p:custDataLst>
    <p:tags r:id="rId2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3EB"/>
    <a:srgbClr val="00BFE0"/>
    <a:srgbClr val="00B29C"/>
    <a:srgbClr val="39BBA0"/>
    <a:srgbClr val="8FCEA5"/>
    <a:srgbClr val="00A590"/>
    <a:srgbClr val="338C7A"/>
    <a:srgbClr val="58AA85"/>
    <a:srgbClr val="95D4EA"/>
    <a:srgbClr val="9DC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680" autoAdjust="0"/>
  </p:normalViewPr>
  <p:slideViewPr>
    <p:cSldViewPr showGuides="1">
      <p:cViewPr varScale="1">
        <p:scale>
          <a:sx n="67" d="100"/>
          <a:sy n="67" d="100"/>
        </p:scale>
        <p:origin x="28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5526A-F1B9-402F-97B5-22F3A78D881D}" type="datetimeFigureOut">
              <a:rPr lang="nl-NL" smtClean="0"/>
              <a:t>11-3-2021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7FDEB-0DB9-49FC-85B0-250166752B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2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8"/>
          <p:cNvSpPr>
            <a:spLocks noChangeArrowheads="1"/>
          </p:cNvSpPr>
          <p:nvPr userDrawn="1"/>
        </p:nvSpPr>
        <p:spPr bwMode="auto">
          <a:xfrm>
            <a:off x="2892425" y="2108200"/>
            <a:ext cx="2703512" cy="2703513"/>
          </a:xfrm>
          <a:prstGeom prst="ellipse">
            <a:avLst/>
          </a:prstGeom>
          <a:solidFill>
            <a:srgbClr val="9DC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Oval 8"/>
          <p:cNvSpPr>
            <a:spLocks noChangeArrowheads="1"/>
          </p:cNvSpPr>
          <p:nvPr userDrawn="1"/>
        </p:nvSpPr>
        <p:spPr bwMode="auto">
          <a:xfrm>
            <a:off x="3529806" y="1903413"/>
            <a:ext cx="2703512" cy="2703513"/>
          </a:xfrm>
          <a:prstGeom prst="ellipse">
            <a:avLst/>
          </a:prstGeom>
          <a:solidFill>
            <a:srgbClr val="95D4EA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Oval 8"/>
          <p:cNvSpPr>
            <a:spLocks noChangeArrowheads="1"/>
          </p:cNvSpPr>
          <p:nvPr userDrawn="1"/>
        </p:nvSpPr>
        <p:spPr bwMode="auto">
          <a:xfrm>
            <a:off x="3264693" y="2166144"/>
            <a:ext cx="2703512" cy="2703513"/>
          </a:xfrm>
          <a:prstGeom prst="ellipse">
            <a:avLst/>
          </a:prstGeom>
          <a:solidFill>
            <a:srgbClr val="95D4EA">
              <a:alpha val="89804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2892426" y="1908175"/>
            <a:ext cx="3340099" cy="3024188"/>
            <a:chOff x="2892426" y="1908175"/>
            <a:chExt cx="3340099" cy="3024188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1908175"/>
              <a:ext cx="3338512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3157538" y="2224088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530600" y="1908175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9DC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838575" y="4433888"/>
              <a:ext cx="1714500" cy="493713"/>
            </a:xfrm>
            <a:custGeom>
              <a:avLst/>
              <a:gdLst>
                <a:gd name="T0" fmla="*/ 1109 w 1109"/>
                <a:gd name="T1" fmla="*/ 0 h 319"/>
                <a:gd name="T2" fmla="*/ 721 w 1109"/>
                <a:gd name="T3" fmla="*/ 114 h 319"/>
                <a:gd name="T4" fmla="*/ 262 w 1109"/>
                <a:gd name="T5" fmla="*/ 244 h 319"/>
                <a:gd name="T6" fmla="*/ 0 w 1109"/>
                <a:gd name="T7" fmla="*/ 204 h 319"/>
                <a:gd name="T8" fmla="*/ 434 w 1109"/>
                <a:gd name="T9" fmla="*/ 319 h 319"/>
                <a:gd name="T10" fmla="*/ 1109 w 1109"/>
                <a:gd name="T1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319">
                  <a:moveTo>
                    <a:pt x="1109" y="0"/>
                  </a:moveTo>
                  <a:cubicBezTo>
                    <a:pt x="994" y="66"/>
                    <a:pt x="862" y="107"/>
                    <a:pt x="721" y="114"/>
                  </a:cubicBezTo>
                  <a:cubicBezTo>
                    <a:pt x="588" y="196"/>
                    <a:pt x="431" y="244"/>
                    <a:pt x="262" y="244"/>
                  </a:cubicBezTo>
                  <a:cubicBezTo>
                    <a:pt x="171" y="244"/>
                    <a:pt x="83" y="230"/>
                    <a:pt x="0" y="204"/>
                  </a:cubicBezTo>
                  <a:cubicBezTo>
                    <a:pt x="127" y="277"/>
                    <a:pt x="276" y="319"/>
                    <a:pt x="434" y="319"/>
                  </a:cubicBezTo>
                  <a:cubicBezTo>
                    <a:pt x="706" y="319"/>
                    <a:pt x="949" y="195"/>
                    <a:pt x="110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157538" y="2403475"/>
              <a:ext cx="1795462" cy="2408238"/>
            </a:xfrm>
            <a:custGeom>
              <a:avLst/>
              <a:gdLst>
                <a:gd name="T0" fmla="*/ 441 w 1162"/>
                <a:gd name="T1" fmla="*/ 0 h 1558"/>
                <a:gd name="T2" fmla="*/ 0 w 1162"/>
                <a:gd name="T3" fmla="*/ 759 h 1558"/>
                <a:gd name="T4" fmla="*/ 441 w 1162"/>
                <a:gd name="T5" fmla="*/ 1518 h 1558"/>
                <a:gd name="T6" fmla="*/ 703 w 1162"/>
                <a:gd name="T7" fmla="*/ 1558 h 1558"/>
                <a:gd name="T8" fmla="*/ 1162 w 1162"/>
                <a:gd name="T9" fmla="*/ 1428 h 1558"/>
                <a:gd name="T10" fmla="*/ 1162 w 1162"/>
                <a:gd name="T11" fmla="*/ 1428 h 1558"/>
                <a:gd name="T12" fmla="*/ 1116 w 1162"/>
                <a:gd name="T13" fmla="*/ 1429 h 1558"/>
                <a:gd name="T14" fmla="*/ 242 w 1162"/>
                <a:gd name="T15" fmla="*/ 555 h 1558"/>
                <a:gd name="T16" fmla="*/ 441 w 1162"/>
                <a:gd name="T17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2" h="1558">
                  <a:moveTo>
                    <a:pt x="441" y="0"/>
                  </a:moveTo>
                  <a:cubicBezTo>
                    <a:pt x="178" y="150"/>
                    <a:pt x="0" y="434"/>
                    <a:pt x="0" y="759"/>
                  </a:cubicBezTo>
                  <a:cubicBezTo>
                    <a:pt x="0" y="1084"/>
                    <a:pt x="178" y="1367"/>
                    <a:pt x="441" y="1518"/>
                  </a:cubicBezTo>
                  <a:cubicBezTo>
                    <a:pt x="524" y="1544"/>
                    <a:pt x="612" y="1558"/>
                    <a:pt x="703" y="1558"/>
                  </a:cubicBezTo>
                  <a:cubicBezTo>
                    <a:pt x="872" y="1558"/>
                    <a:pt x="1029" y="1510"/>
                    <a:pt x="1162" y="1428"/>
                  </a:cubicBezTo>
                  <a:cubicBezTo>
                    <a:pt x="1162" y="1428"/>
                    <a:pt x="1162" y="1428"/>
                    <a:pt x="1162" y="1428"/>
                  </a:cubicBezTo>
                  <a:cubicBezTo>
                    <a:pt x="1147" y="1429"/>
                    <a:pt x="1132" y="1429"/>
                    <a:pt x="1116" y="1429"/>
                  </a:cubicBezTo>
                  <a:cubicBezTo>
                    <a:pt x="633" y="1429"/>
                    <a:pt x="242" y="1038"/>
                    <a:pt x="242" y="555"/>
                  </a:cubicBezTo>
                  <a:cubicBezTo>
                    <a:pt x="242" y="344"/>
                    <a:pt x="316" y="151"/>
                    <a:pt x="441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171950" y="1908175"/>
              <a:ext cx="2060575" cy="2525713"/>
            </a:xfrm>
            <a:custGeom>
              <a:avLst/>
              <a:gdLst>
                <a:gd name="T0" fmla="*/ 459 w 1333"/>
                <a:gd name="T1" fmla="*/ 0 h 1634"/>
                <a:gd name="T2" fmla="*/ 0 w 1333"/>
                <a:gd name="T3" fmla="*/ 131 h 1634"/>
                <a:gd name="T4" fmla="*/ 46 w 1333"/>
                <a:gd name="T5" fmla="*/ 129 h 1634"/>
                <a:gd name="T6" fmla="*/ 481 w 1333"/>
                <a:gd name="T7" fmla="*/ 245 h 1634"/>
                <a:gd name="T8" fmla="*/ 1092 w 1333"/>
                <a:gd name="T9" fmla="*/ 1079 h 1634"/>
                <a:gd name="T10" fmla="*/ 893 w 1333"/>
                <a:gd name="T11" fmla="*/ 1634 h 1634"/>
                <a:gd name="T12" fmla="*/ 1333 w 1333"/>
                <a:gd name="T13" fmla="*/ 875 h 1634"/>
                <a:gd name="T14" fmla="*/ 459 w 1333"/>
                <a:gd name="T15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3" h="1634">
                  <a:moveTo>
                    <a:pt x="459" y="0"/>
                  </a:moveTo>
                  <a:cubicBezTo>
                    <a:pt x="291" y="0"/>
                    <a:pt x="133" y="48"/>
                    <a:pt x="0" y="131"/>
                  </a:cubicBezTo>
                  <a:cubicBezTo>
                    <a:pt x="15" y="130"/>
                    <a:pt x="31" y="129"/>
                    <a:pt x="46" y="129"/>
                  </a:cubicBezTo>
                  <a:cubicBezTo>
                    <a:pt x="204" y="129"/>
                    <a:pt x="353" y="171"/>
                    <a:pt x="481" y="245"/>
                  </a:cubicBezTo>
                  <a:cubicBezTo>
                    <a:pt x="835" y="356"/>
                    <a:pt x="1092" y="687"/>
                    <a:pt x="1092" y="1079"/>
                  </a:cubicBezTo>
                  <a:cubicBezTo>
                    <a:pt x="1092" y="1290"/>
                    <a:pt x="1018" y="1483"/>
                    <a:pt x="893" y="1634"/>
                  </a:cubicBezTo>
                  <a:cubicBezTo>
                    <a:pt x="1156" y="1483"/>
                    <a:pt x="1333" y="1200"/>
                    <a:pt x="1333" y="875"/>
                  </a:cubicBezTo>
                  <a:cubicBezTo>
                    <a:pt x="1333" y="392"/>
                    <a:pt x="942" y="0"/>
                    <a:pt x="45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38575" y="2108200"/>
              <a:ext cx="1076325" cy="295275"/>
            </a:xfrm>
            <a:custGeom>
              <a:avLst/>
              <a:gdLst>
                <a:gd name="T0" fmla="*/ 262 w 697"/>
                <a:gd name="T1" fmla="*/ 0 h 191"/>
                <a:gd name="T2" fmla="*/ 216 w 697"/>
                <a:gd name="T3" fmla="*/ 2 h 191"/>
                <a:gd name="T4" fmla="*/ 216 w 697"/>
                <a:gd name="T5" fmla="*/ 2 h 191"/>
                <a:gd name="T6" fmla="*/ 0 w 697"/>
                <a:gd name="T7" fmla="*/ 191 h 191"/>
                <a:gd name="T8" fmla="*/ 434 w 697"/>
                <a:gd name="T9" fmla="*/ 75 h 191"/>
                <a:gd name="T10" fmla="*/ 697 w 697"/>
                <a:gd name="T11" fmla="*/ 116 h 191"/>
                <a:gd name="T12" fmla="*/ 262 w 697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7" h="191">
                  <a:moveTo>
                    <a:pt x="262" y="0"/>
                  </a:moveTo>
                  <a:cubicBezTo>
                    <a:pt x="247" y="0"/>
                    <a:pt x="231" y="1"/>
                    <a:pt x="216" y="2"/>
                  </a:cubicBezTo>
                  <a:cubicBezTo>
                    <a:pt x="216" y="2"/>
                    <a:pt x="216" y="2"/>
                    <a:pt x="216" y="2"/>
                  </a:cubicBezTo>
                  <a:cubicBezTo>
                    <a:pt x="134" y="52"/>
                    <a:pt x="61" y="116"/>
                    <a:pt x="0" y="191"/>
                  </a:cubicBezTo>
                  <a:cubicBezTo>
                    <a:pt x="127" y="117"/>
                    <a:pt x="276" y="75"/>
                    <a:pt x="434" y="75"/>
                  </a:cubicBezTo>
                  <a:cubicBezTo>
                    <a:pt x="525" y="75"/>
                    <a:pt x="614" y="89"/>
                    <a:pt x="697" y="116"/>
                  </a:cubicBezTo>
                  <a:cubicBezTo>
                    <a:pt x="569" y="42"/>
                    <a:pt x="420" y="0"/>
                    <a:pt x="262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914900" y="2287588"/>
              <a:ext cx="944562" cy="2322513"/>
            </a:xfrm>
            <a:custGeom>
              <a:avLst/>
              <a:gdLst>
                <a:gd name="T0" fmla="*/ 0 w 611"/>
                <a:gd name="T1" fmla="*/ 0 h 1503"/>
                <a:gd name="T2" fmla="*/ 440 w 611"/>
                <a:gd name="T3" fmla="*/ 759 h 1503"/>
                <a:gd name="T4" fmla="*/ 24 w 611"/>
                <a:gd name="T5" fmla="*/ 1503 h 1503"/>
                <a:gd name="T6" fmla="*/ 412 w 611"/>
                <a:gd name="T7" fmla="*/ 1389 h 1503"/>
                <a:gd name="T8" fmla="*/ 611 w 611"/>
                <a:gd name="T9" fmla="*/ 834 h 1503"/>
                <a:gd name="T10" fmla="*/ 0 w 611"/>
                <a:gd name="T11" fmla="*/ 0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1" h="1503">
                  <a:moveTo>
                    <a:pt x="0" y="0"/>
                  </a:moveTo>
                  <a:cubicBezTo>
                    <a:pt x="263" y="150"/>
                    <a:pt x="440" y="434"/>
                    <a:pt x="440" y="759"/>
                  </a:cubicBezTo>
                  <a:cubicBezTo>
                    <a:pt x="440" y="1073"/>
                    <a:pt x="274" y="1349"/>
                    <a:pt x="24" y="1503"/>
                  </a:cubicBezTo>
                  <a:cubicBezTo>
                    <a:pt x="165" y="1496"/>
                    <a:pt x="297" y="1455"/>
                    <a:pt x="412" y="1389"/>
                  </a:cubicBezTo>
                  <a:cubicBezTo>
                    <a:pt x="537" y="1238"/>
                    <a:pt x="611" y="1045"/>
                    <a:pt x="611" y="834"/>
                  </a:cubicBezTo>
                  <a:cubicBezTo>
                    <a:pt x="611" y="442"/>
                    <a:pt x="354" y="111"/>
                    <a:pt x="0" y="0"/>
                  </a:cubicBezTo>
                </a:path>
              </a:pathLst>
            </a:custGeom>
            <a:solidFill>
              <a:srgbClr val="2A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530600" y="2224088"/>
              <a:ext cx="2065337" cy="2387600"/>
            </a:xfrm>
            <a:custGeom>
              <a:avLst/>
              <a:gdLst>
                <a:gd name="T0" fmla="*/ 633 w 1336"/>
                <a:gd name="T1" fmla="*/ 0 h 1545"/>
                <a:gd name="T2" fmla="*/ 199 w 1336"/>
                <a:gd name="T3" fmla="*/ 116 h 1545"/>
                <a:gd name="T4" fmla="*/ 0 w 1336"/>
                <a:gd name="T5" fmla="*/ 671 h 1545"/>
                <a:gd name="T6" fmla="*/ 874 w 1336"/>
                <a:gd name="T7" fmla="*/ 1545 h 1545"/>
                <a:gd name="T8" fmla="*/ 920 w 1336"/>
                <a:gd name="T9" fmla="*/ 1544 h 1545"/>
                <a:gd name="T10" fmla="*/ 1336 w 1336"/>
                <a:gd name="T11" fmla="*/ 800 h 1545"/>
                <a:gd name="T12" fmla="*/ 896 w 1336"/>
                <a:gd name="T13" fmla="*/ 41 h 1545"/>
                <a:gd name="T14" fmla="*/ 633 w 1336"/>
                <a:gd name="T1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6" h="1545">
                  <a:moveTo>
                    <a:pt x="633" y="0"/>
                  </a:moveTo>
                  <a:cubicBezTo>
                    <a:pt x="475" y="0"/>
                    <a:pt x="326" y="42"/>
                    <a:pt x="199" y="116"/>
                  </a:cubicBezTo>
                  <a:cubicBezTo>
                    <a:pt x="74" y="267"/>
                    <a:pt x="0" y="460"/>
                    <a:pt x="0" y="671"/>
                  </a:cubicBezTo>
                  <a:cubicBezTo>
                    <a:pt x="0" y="1154"/>
                    <a:pt x="391" y="1545"/>
                    <a:pt x="874" y="1545"/>
                  </a:cubicBezTo>
                  <a:cubicBezTo>
                    <a:pt x="890" y="1545"/>
                    <a:pt x="905" y="1545"/>
                    <a:pt x="920" y="1544"/>
                  </a:cubicBezTo>
                  <a:cubicBezTo>
                    <a:pt x="1170" y="1390"/>
                    <a:pt x="1336" y="1114"/>
                    <a:pt x="1336" y="800"/>
                  </a:cubicBezTo>
                  <a:cubicBezTo>
                    <a:pt x="1336" y="475"/>
                    <a:pt x="1159" y="191"/>
                    <a:pt x="896" y="41"/>
                  </a:cubicBezTo>
                  <a:cubicBezTo>
                    <a:pt x="813" y="14"/>
                    <a:pt x="724" y="0"/>
                    <a:pt x="633" y="0"/>
                  </a:cubicBezTo>
                </a:path>
              </a:pathLst>
            </a:custGeom>
            <a:solidFill>
              <a:srgbClr val="00A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4710113" y="3565525"/>
              <a:ext cx="1095374" cy="322263"/>
              <a:chOff x="4710113" y="3565525"/>
              <a:chExt cx="1095374" cy="322263"/>
            </a:xfrm>
          </p:grpSpPr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4710113" y="3641725"/>
                <a:ext cx="111125" cy="177800"/>
              </a:xfrm>
              <a:custGeom>
                <a:avLst/>
                <a:gdLst>
                  <a:gd name="T0" fmla="*/ 72 w 72"/>
                  <a:gd name="T1" fmla="*/ 107 h 115"/>
                  <a:gd name="T2" fmla="*/ 45 w 72"/>
                  <a:gd name="T3" fmla="*/ 115 h 115"/>
                  <a:gd name="T4" fmla="*/ 12 w 72"/>
                  <a:gd name="T5" fmla="*/ 100 h 115"/>
                  <a:gd name="T6" fmla="*/ 0 w 72"/>
                  <a:gd name="T7" fmla="*/ 57 h 115"/>
                  <a:gd name="T8" fmla="*/ 13 w 72"/>
                  <a:gd name="T9" fmla="*/ 14 h 115"/>
                  <a:gd name="T10" fmla="*/ 45 w 72"/>
                  <a:gd name="T11" fmla="*/ 0 h 115"/>
                  <a:gd name="T12" fmla="*/ 72 w 72"/>
                  <a:gd name="T13" fmla="*/ 8 h 115"/>
                  <a:gd name="T14" fmla="*/ 66 w 72"/>
                  <a:gd name="T15" fmla="*/ 26 h 115"/>
                  <a:gd name="T16" fmla="*/ 52 w 72"/>
                  <a:gd name="T17" fmla="*/ 21 h 115"/>
                  <a:gd name="T18" fmla="*/ 32 w 72"/>
                  <a:gd name="T19" fmla="*/ 57 h 115"/>
                  <a:gd name="T20" fmla="*/ 37 w 72"/>
                  <a:gd name="T21" fmla="*/ 83 h 115"/>
                  <a:gd name="T22" fmla="*/ 52 w 72"/>
                  <a:gd name="T23" fmla="*/ 92 h 115"/>
                  <a:gd name="T24" fmla="*/ 66 w 72"/>
                  <a:gd name="T25" fmla="*/ 87 h 115"/>
                  <a:gd name="T26" fmla="*/ 72 w 72"/>
                  <a:gd name="T2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15">
                    <a:moveTo>
                      <a:pt x="72" y="107"/>
                    </a:moveTo>
                    <a:cubicBezTo>
                      <a:pt x="67" y="112"/>
                      <a:pt x="58" y="115"/>
                      <a:pt x="45" y="115"/>
                    </a:cubicBezTo>
                    <a:cubicBezTo>
                      <a:pt x="32" y="115"/>
                      <a:pt x="21" y="110"/>
                      <a:pt x="12" y="100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5"/>
                      <a:pt x="13" y="14"/>
                    </a:cubicBezTo>
                    <a:cubicBezTo>
                      <a:pt x="21" y="5"/>
                      <a:pt x="32" y="0"/>
                      <a:pt x="45" y="0"/>
                    </a:cubicBezTo>
                    <a:cubicBezTo>
                      <a:pt x="57" y="0"/>
                      <a:pt x="66" y="3"/>
                      <a:pt x="72" y="8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2" y="23"/>
                      <a:pt x="57" y="21"/>
                      <a:pt x="52" y="21"/>
                    </a:cubicBezTo>
                    <a:cubicBezTo>
                      <a:pt x="39" y="21"/>
                      <a:pt x="32" y="33"/>
                      <a:pt x="32" y="57"/>
                    </a:cubicBezTo>
                    <a:cubicBezTo>
                      <a:pt x="32" y="68"/>
                      <a:pt x="34" y="77"/>
                      <a:pt x="37" y="83"/>
                    </a:cubicBezTo>
                    <a:cubicBezTo>
                      <a:pt x="41" y="89"/>
                      <a:pt x="46" y="92"/>
                      <a:pt x="52" y="92"/>
                    </a:cubicBezTo>
                    <a:cubicBezTo>
                      <a:pt x="58" y="92"/>
                      <a:pt x="62" y="90"/>
                      <a:pt x="66" y="87"/>
                    </a:cubicBezTo>
                    <a:lnTo>
                      <a:pt x="72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4860925" y="3641725"/>
                <a:ext cx="152400" cy="177800"/>
              </a:xfrm>
              <a:custGeom>
                <a:avLst/>
                <a:gdLst>
                  <a:gd name="T0" fmla="*/ 98 w 98"/>
                  <a:gd name="T1" fmla="*/ 57 h 115"/>
                  <a:gd name="T2" fmla="*/ 86 w 98"/>
                  <a:gd name="T3" fmla="*/ 98 h 115"/>
                  <a:gd name="T4" fmla="*/ 49 w 98"/>
                  <a:gd name="T5" fmla="*/ 115 h 115"/>
                  <a:gd name="T6" fmla="*/ 13 w 98"/>
                  <a:gd name="T7" fmla="*/ 98 h 115"/>
                  <a:gd name="T8" fmla="*/ 0 w 98"/>
                  <a:gd name="T9" fmla="*/ 57 h 115"/>
                  <a:gd name="T10" fmla="*/ 12 w 98"/>
                  <a:gd name="T11" fmla="*/ 16 h 115"/>
                  <a:gd name="T12" fmla="*/ 49 w 98"/>
                  <a:gd name="T13" fmla="*/ 0 h 115"/>
                  <a:gd name="T14" fmla="*/ 85 w 98"/>
                  <a:gd name="T15" fmla="*/ 16 h 115"/>
                  <a:gd name="T16" fmla="*/ 98 w 98"/>
                  <a:gd name="T17" fmla="*/ 57 h 115"/>
                  <a:gd name="T18" fmla="*/ 66 w 98"/>
                  <a:gd name="T19" fmla="*/ 57 h 115"/>
                  <a:gd name="T20" fmla="*/ 49 w 98"/>
                  <a:gd name="T21" fmla="*/ 20 h 115"/>
                  <a:gd name="T22" fmla="*/ 32 w 98"/>
                  <a:gd name="T23" fmla="*/ 57 h 115"/>
                  <a:gd name="T24" fmla="*/ 49 w 98"/>
                  <a:gd name="T25" fmla="*/ 93 h 115"/>
                  <a:gd name="T26" fmla="*/ 66 w 98"/>
                  <a:gd name="T27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98" y="57"/>
                    </a:moveTo>
                    <a:cubicBezTo>
                      <a:pt x="98" y="74"/>
                      <a:pt x="94" y="88"/>
                      <a:pt x="86" y="98"/>
                    </a:cubicBezTo>
                    <a:cubicBezTo>
                      <a:pt x="77" y="109"/>
                      <a:pt x="65" y="115"/>
                      <a:pt x="49" y="115"/>
                    </a:cubicBezTo>
                    <a:cubicBezTo>
                      <a:pt x="33" y="115"/>
                      <a:pt x="21" y="109"/>
                      <a:pt x="13" y="98"/>
                    </a:cubicBezTo>
                    <a:cubicBezTo>
                      <a:pt x="4" y="88"/>
                      <a:pt x="0" y="74"/>
                      <a:pt x="0" y="57"/>
                    </a:cubicBezTo>
                    <a:cubicBezTo>
                      <a:pt x="0" y="40"/>
                      <a:pt x="4" y="26"/>
                      <a:pt x="12" y="16"/>
                    </a:cubicBezTo>
                    <a:cubicBezTo>
                      <a:pt x="21" y="5"/>
                      <a:pt x="33" y="0"/>
                      <a:pt x="49" y="0"/>
                    </a:cubicBezTo>
                    <a:cubicBezTo>
                      <a:pt x="64" y="0"/>
                      <a:pt x="77" y="5"/>
                      <a:pt x="85" y="16"/>
                    </a:cubicBezTo>
                    <a:cubicBezTo>
                      <a:pt x="94" y="26"/>
                      <a:pt x="98" y="40"/>
                      <a:pt x="98" y="57"/>
                    </a:cubicBezTo>
                    <a:close/>
                    <a:moveTo>
                      <a:pt x="66" y="57"/>
                    </a:moveTo>
                    <a:cubicBezTo>
                      <a:pt x="66" y="32"/>
                      <a:pt x="60" y="20"/>
                      <a:pt x="49" y="20"/>
                    </a:cubicBezTo>
                    <a:cubicBezTo>
                      <a:pt x="38" y="20"/>
                      <a:pt x="32" y="32"/>
                      <a:pt x="32" y="57"/>
                    </a:cubicBezTo>
                    <a:cubicBezTo>
                      <a:pt x="32" y="81"/>
                      <a:pt x="38" y="93"/>
                      <a:pt x="49" y="93"/>
                    </a:cubicBezTo>
                    <a:cubicBezTo>
                      <a:pt x="60" y="93"/>
                      <a:pt x="66" y="81"/>
                      <a:pt x="6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5064125" y="3565525"/>
                <a:ext cx="49212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173663" y="3565525"/>
                <a:ext cx="47625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19"/>
              <p:cNvSpPr>
                <a:spLocks noEditPoints="1"/>
              </p:cNvSpPr>
              <p:nvPr/>
            </p:nvSpPr>
            <p:spPr bwMode="auto">
              <a:xfrm>
                <a:off x="5273675" y="3641725"/>
                <a:ext cx="150812" cy="177800"/>
              </a:xfrm>
              <a:custGeom>
                <a:avLst/>
                <a:gdLst>
                  <a:gd name="T0" fmla="*/ 97 w 97"/>
                  <a:gd name="T1" fmla="*/ 59 h 115"/>
                  <a:gd name="T2" fmla="*/ 30 w 97"/>
                  <a:gd name="T3" fmla="*/ 69 h 115"/>
                  <a:gd name="T4" fmla="*/ 57 w 97"/>
                  <a:gd name="T5" fmla="*/ 93 h 115"/>
                  <a:gd name="T6" fmla="*/ 86 w 97"/>
                  <a:gd name="T7" fmla="*/ 87 h 115"/>
                  <a:gd name="T8" fmla="*/ 93 w 97"/>
                  <a:gd name="T9" fmla="*/ 107 h 115"/>
                  <a:gd name="T10" fmla="*/ 53 w 97"/>
                  <a:gd name="T11" fmla="*/ 115 h 115"/>
                  <a:gd name="T12" fmla="*/ 14 w 97"/>
                  <a:gd name="T13" fmla="*/ 99 h 115"/>
                  <a:gd name="T14" fmla="*/ 0 w 97"/>
                  <a:gd name="T15" fmla="*/ 57 h 115"/>
                  <a:gd name="T16" fmla="*/ 13 w 97"/>
                  <a:gd name="T17" fmla="*/ 15 h 115"/>
                  <a:gd name="T18" fmla="*/ 50 w 97"/>
                  <a:gd name="T19" fmla="*/ 0 h 115"/>
                  <a:gd name="T20" fmla="*/ 86 w 97"/>
                  <a:gd name="T21" fmla="*/ 15 h 115"/>
                  <a:gd name="T22" fmla="*/ 97 w 97"/>
                  <a:gd name="T23" fmla="*/ 59 h 115"/>
                  <a:gd name="T24" fmla="*/ 67 w 97"/>
                  <a:gd name="T25" fmla="*/ 47 h 115"/>
                  <a:gd name="T26" fmla="*/ 48 w 97"/>
                  <a:gd name="T27" fmla="*/ 19 h 115"/>
                  <a:gd name="T28" fmla="*/ 33 w 97"/>
                  <a:gd name="T29" fmla="*/ 27 h 115"/>
                  <a:gd name="T30" fmla="*/ 28 w 97"/>
                  <a:gd name="T31" fmla="*/ 53 h 115"/>
                  <a:gd name="T32" fmla="*/ 67 w 97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2" y="85"/>
                      <a:pt x="41" y="93"/>
                      <a:pt x="57" y="93"/>
                    </a:cubicBezTo>
                    <a:cubicBezTo>
                      <a:pt x="68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2" y="112"/>
                      <a:pt x="69" y="115"/>
                      <a:pt x="53" y="115"/>
                    </a:cubicBezTo>
                    <a:cubicBezTo>
                      <a:pt x="36" y="115"/>
                      <a:pt x="23" y="110"/>
                      <a:pt x="14" y="99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7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8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29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5461000" y="3641725"/>
                <a:ext cx="150812" cy="246063"/>
              </a:xfrm>
              <a:custGeom>
                <a:avLst/>
                <a:gdLst>
                  <a:gd name="T0" fmla="*/ 97 w 97"/>
                  <a:gd name="T1" fmla="*/ 114 h 159"/>
                  <a:gd name="T2" fmla="*/ 83 w 97"/>
                  <a:gd name="T3" fmla="*/ 148 h 159"/>
                  <a:gd name="T4" fmla="*/ 48 w 97"/>
                  <a:gd name="T5" fmla="*/ 159 h 159"/>
                  <a:gd name="T6" fmla="*/ 7 w 97"/>
                  <a:gd name="T7" fmla="*/ 151 h 159"/>
                  <a:gd name="T8" fmla="*/ 15 w 97"/>
                  <a:gd name="T9" fmla="*/ 130 h 159"/>
                  <a:gd name="T10" fmla="*/ 42 w 97"/>
                  <a:gd name="T11" fmla="*/ 137 h 159"/>
                  <a:gd name="T12" fmla="*/ 65 w 97"/>
                  <a:gd name="T13" fmla="*/ 116 h 159"/>
                  <a:gd name="T14" fmla="*/ 65 w 97"/>
                  <a:gd name="T15" fmla="*/ 110 h 159"/>
                  <a:gd name="T16" fmla="*/ 46 w 97"/>
                  <a:gd name="T17" fmla="*/ 114 h 159"/>
                  <a:gd name="T18" fmla="*/ 13 w 97"/>
                  <a:gd name="T19" fmla="*/ 99 h 159"/>
                  <a:gd name="T20" fmla="*/ 0 w 97"/>
                  <a:gd name="T21" fmla="*/ 60 h 159"/>
                  <a:gd name="T22" fmla="*/ 15 w 97"/>
                  <a:gd name="T23" fmla="*/ 16 h 159"/>
                  <a:gd name="T24" fmla="*/ 57 w 97"/>
                  <a:gd name="T25" fmla="*/ 0 h 159"/>
                  <a:gd name="T26" fmla="*/ 97 w 97"/>
                  <a:gd name="T27" fmla="*/ 8 h 159"/>
                  <a:gd name="T28" fmla="*/ 97 w 97"/>
                  <a:gd name="T29" fmla="*/ 114 h 159"/>
                  <a:gd name="T30" fmla="*/ 65 w 97"/>
                  <a:gd name="T31" fmla="*/ 93 h 159"/>
                  <a:gd name="T32" fmla="*/ 65 w 97"/>
                  <a:gd name="T33" fmla="*/ 20 h 159"/>
                  <a:gd name="T34" fmla="*/ 55 w 97"/>
                  <a:gd name="T35" fmla="*/ 18 h 159"/>
                  <a:gd name="T36" fmla="*/ 32 w 97"/>
                  <a:gd name="T37" fmla="*/ 58 h 159"/>
                  <a:gd name="T38" fmla="*/ 55 w 97"/>
                  <a:gd name="T39" fmla="*/ 95 h 159"/>
                  <a:gd name="T40" fmla="*/ 65 w 97"/>
                  <a:gd name="T41" fmla="*/ 9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59">
                    <a:moveTo>
                      <a:pt x="97" y="114"/>
                    </a:moveTo>
                    <a:cubicBezTo>
                      <a:pt x="97" y="129"/>
                      <a:pt x="92" y="140"/>
                      <a:pt x="83" y="148"/>
                    </a:cubicBezTo>
                    <a:cubicBezTo>
                      <a:pt x="75" y="156"/>
                      <a:pt x="63" y="159"/>
                      <a:pt x="48" y="159"/>
                    </a:cubicBezTo>
                    <a:cubicBezTo>
                      <a:pt x="30" y="159"/>
                      <a:pt x="17" y="157"/>
                      <a:pt x="7" y="151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23" y="135"/>
                      <a:pt x="32" y="137"/>
                      <a:pt x="42" y="137"/>
                    </a:cubicBezTo>
                    <a:cubicBezTo>
                      <a:pt x="58" y="137"/>
                      <a:pt x="65" y="130"/>
                      <a:pt x="65" y="116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1" y="112"/>
                      <a:pt x="55" y="114"/>
                      <a:pt x="46" y="114"/>
                    </a:cubicBezTo>
                    <a:cubicBezTo>
                      <a:pt x="33" y="114"/>
                      <a:pt x="22" y="109"/>
                      <a:pt x="13" y="99"/>
                    </a:cubicBezTo>
                    <a:cubicBezTo>
                      <a:pt x="5" y="89"/>
                      <a:pt x="0" y="76"/>
                      <a:pt x="0" y="60"/>
                    </a:cubicBezTo>
                    <a:cubicBezTo>
                      <a:pt x="0" y="41"/>
                      <a:pt x="5" y="26"/>
                      <a:pt x="15" y="16"/>
                    </a:cubicBezTo>
                    <a:cubicBezTo>
                      <a:pt x="25" y="5"/>
                      <a:pt x="39" y="0"/>
                      <a:pt x="57" y="0"/>
                    </a:cubicBezTo>
                    <a:cubicBezTo>
                      <a:pt x="75" y="0"/>
                      <a:pt x="88" y="3"/>
                      <a:pt x="97" y="8"/>
                    </a:cubicBezTo>
                    <a:lnTo>
                      <a:pt x="97" y="114"/>
                    </a:lnTo>
                    <a:close/>
                    <a:moveTo>
                      <a:pt x="65" y="93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63" y="19"/>
                      <a:pt x="60" y="18"/>
                      <a:pt x="55" y="18"/>
                    </a:cubicBezTo>
                    <a:cubicBezTo>
                      <a:pt x="40" y="18"/>
                      <a:pt x="32" y="32"/>
                      <a:pt x="32" y="58"/>
                    </a:cubicBezTo>
                    <a:cubicBezTo>
                      <a:pt x="32" y="83"/>
                      <a:pt x="40" y="95"/>
                      <a:pt x="55" y="95"/>
                    </a:cubicBezTo>
                    <a:cubicBezTo>
                      <a:pt x="59" y="95"/>
                      <a:pt x="63" y="94"/>
                      <a:pt x="65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21"/>
              <p:cNvSpPr>
                <a:spLocks noEditPoints="1"/>
              </p:cNvSpPr>
              <p:nvPr/>
            </p:nvSpPr>
            <p:spPr bwMode="auto">
              <a:xfrm>
                <a:off x="5654675" y="3641725"/>
                <a:ext cx="150812" cy="177800"/>
              </a:xfrm>
              <a:custGeom>
                <a:avLst/>
                <a:gdLst>
                  <a:gd name="T0" fmla="*/ 97 w 98"/>
                  <a:gd name="T1" fmla="*/ 59 h 115"/>
                  <a:gd name="T2" fmla="*/ 30 w 98"/>
                  <a:gd name="T3" fmla="*/ 69 h 115"/>
                  <a:gd name="T4" fmla="*/ 57 w 98"/>
                  <a:gd name="T5" fmla="*/ 93 h 115"/>
                  <a:gd name="T6" fmla="*/ 86 w 98"/>
                  <a:gd name="T7" fmla="*/ 87 h 115"/>
                  <a:gd name="T8" fmla="*/ 93 w 98"/>
                  <a:gd name="T9" fmla="*/ 107 h 115"/>
                  <a:gd name="T10" fmla="*/ 54 w 98"/>
                  <a:gd name="T11" fmla="*/ 115 h 115"/>
                  <a:gd name="T12" fmla="*/ 14 w 98"/>
                  <a:gd name="T13" fmla="*/ 99 h 115"/>
                  <a:gd name="T14" fmla="*/ 0 w 98"/>
                  <a:gd name="T15" fmla="*/ 57 h 115"/>
                  <a:gd name="T16" fmla="*/ 13 w 98"/>
                  <a:gd name="T17" fmla="*/ 15 h 115"/>
                  <a:gd name="T18" fmla="*/ 50 w 98"/>
                  <a:gd name="T19" fmla="*/ 0 h 115"/>
                  <a:gd name="T20" fmla="*/ 86 w 98"/>
                  <a:gd name="T21" fmla="*/ 15 h 115"/>
                  <a:gd name="T22" fmla="*/ 97 w 98"/>
                  <a:gd name="T23" fmla="*/ 59 h 115"/>
                  <a:gd name="T24" fmla="*/ 67 w 98"/>
                  <a:gd name="T25" fmla="*/ 47 h 115"/>
                  <a:gd name="T26" fmla="*/ 49 w 98"/>
                  <a:gd name="T27" fmla="*/ 19 h 115"/>
                  <a:gd name="T28" fmla="*/ 33 w 98"/>
                  <a:gd name="T29" fmla="*/ 27 h 115"/>
                  <a:gd name="T30" fmla="*/ 28 w 98"/>
                  <a:gd name="T31" fmla="*/ 53 h 115"/>
                  <a:gd name="T32" fmla="*/ 67 w 98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3" y="85"/>
                      <a:pt x="42" y="93"/>
                      <a:pt x="57" y="93"/>
                    </a:cubicBezTo>
                    <a:cubicBezTo>
                      <a:pt x="69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3" y="112"/>
                      <a:pt x="69" y="115"/>
                      <a:pt x="54" y="115"/>
                    </a:cubicBezTo>
                    <a:cubicBezTo>
                      <a:pt x="37" y="115"/>
                      <a:pt x="24" y="110"/>
                      <a:pt x="14" y="99"/>
                    </a:cubicBezTo>
                    <a:cubicBezTo>
                      <a:pt x="5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8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9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30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392488" y="3017838"/>
              <a:ext cx="2012950" cy="512763"/>
            </a:xfrm>
            <a:custGeom>
              <a:avLst/>
              <a:gdLst>
                <a:gd name="T0" fmla="*/ 1236 w 1303"/>
                <a:gd name="T1" fmla="*/ 102 h 331"/>
                <a:gd name="T2" fmla="*/ 1301 w 1303"/>
                <a:gd name="T3" fmla="*/ 327 h 331"/>
                <a:gd name="T4" fmla="*/ 1303 w 1303"/>
                <a:gd name="T5" fmla="*/ 38 h 331"/>
                <a:gd name="T6" fmla="*/ 1234 w 1303"/>
                <a:gd name="T7" fmla="*/ 38 h 331"/>
                <a:gd name="T8" fmla="*/ 1303 w 1303"/>
                <a:gd name="T9" fmla="*/ 38 h 331"/>
                <a:gd name="T10" fmla="*/ 1202 w 1303"/>
                <a:gd name="T11" fmla="*/ 276 h 331"/>
                <a:gd name="T12" fmla="*/ 1133 w 1303"/>
                <a:gd name="T13" fmla="*/ 213 h 331"/>
                <a:gd name="T14" fmla="*/ 1202 w 1303"/>
                <a:gd name="T15" fmla="*/ 150 h 331"/>
                <a:gd name="T16" fmla="*/ 1160 w 1303"/>
                <a:gd name="T17" fmla="*/ 98 h 331"/>
                <a:gd name="T18" fmla="*/ 1160 w 1303"/>
                <a:gd name="T19" fmla="*/ 331 h 331"/>
                <a:gd name="T20" fmla="*/ 1043 w 1303"/>
                <a:gd name="T21" fmla="*/ 327 h 331"/>
                <a:gd name="T22" fmla="*/ 946 w 1303"/>
                <a:gd name="T23" fmla="*/ 98 h 331"/>
                <a:gd name="T24" fmla="*/ 852 w 1303"/>
                <a:gd name="T25" fmla="*/ 327 h 331"/>
                <a:gd name="T26" fmla="*/ 917 w 1303"/>
                <a:gd name="T27" fmla="*/ 143 h 331"/>
                <a:gd name="T28" fmla="*/ 978 w 1303"/>
                <a:gd name="T29" fmla="*/ 170 h 331"/>
                <a:gd name="T30" fmla="*/ 1043 w 1303"/>
                <a:gd name="T31" fmla="*/ 327 h 331"/>
                <a:gd name="T32" fmla="*/ 745 w 1303"/>
                <a:gd name="T33" fmla="*/ 102 h 331"/>
                <a:gd name="T34" fmla="*/ 810 w 1303"/>
                <a:gd name="T35" fmla="*/ 327 h 331"/>
                <a:gd name="T36" fmla="*/ 812 w 1303"/>
                <a:gd name="T37" fmla="*/ 38 h 331"/>
                <a:gd name="T38" fmla="*/ 743 w 1303"/>
                <a:gd name="T39" fmla="*/ 38 h 331"/>
                <a:gd name="T40" fmla="*/ 812 w 1303"/>
                <a:gd name="T41" fmla="*/ 38 h 331"/>
                <a:gd name="T42" fmla="*/ 662 w 1303"/>
                <a:gd name="T43" fmla="*/ 10 h 331"/>
                <a:gd name="T44" fmla="*/ 614 w 1303"/>
                <a:gd name="T45" fmla="*/ 242 h 331"/>
                <a:gd name="T46" fmla="*/ 607 w 1303"/>
                <a:gd name="T47" fmla="*/ 207 h 331"/>
                <a:gd name="T48" fmla="*/ 495 w 1303"/>
                <a:gd name="T49" fmla="*/ 10 h 331"/>
                <a:gd name="T50" fmla="*/ 641 w 1303"/>
                <a:gd name="T51" fmla="*/ 327 h 331"/>
                <a:gd name="T52" fmla="*/ 353 w 1303"/>
                <a:gd name="T53" fmla="*/ 291 h 331"/>
                <a:gd name="T54" fmla="*/ 289 w 1303"/>
                <a:gd name="T55" fmla="*/ 258 h 331"/>
                <a:gd name="T56" fmla="*/ 353 w 1303"/>
                <a:gd name="T57" fmla="*/ 291 h 331"/>
                <a:gd name="T58" fmla="*/ 414 w 1303"/>
                <a:gd name="T59" fmla="*/ 180 h 331"/>
                <a:gd name="T60" fmla="*/ 241 w 1303"/>
                <a:gd name="T61" fmla="*/ 115 h 331"/>
                <a:gd name="T62" fmla="*/ 314 w 1303"/>
                <a:gd name="T63" fmla="*/ 139 h 331"/>
                <a:gd name="T64" fmla="*/ 353 w 1303"/>
                <a:gd name="T65" fmla="*/ 179 h 331"/>
                <a:gd name="T66" fmla="*/ 326 w 1303"/>
                <a:gd name="T67" fmla="*/ 331 h 331"/>
                <a:gd name="T68" fmla="*/ 132 w 1303"/>
                <a:gd name="T69" fmla="*/ 287 h 331"/>
                <a:gd name="T70" fmla="*/ 65 w 1303"/>
                <a:gd name="T71" fmla="*/ 213 h 331"/>
                <a:gd name="T72" fmla="*/ 132 w 1303"/>
                <a:gd name="T73" fmla="*/ 139 h 331"/>
                <a:gd name="T74" fmla="*/ 197 w 1303"/>
                <a:gd name="T75" fmla="*/ 315 h 331"/>
                <a:gd name="T76" fmla="*/ 132 w 1303"/>
                <a:gd name="T77" fmla="*/ 0 h 331"/>
                <a:gd name="T78" fmla="*/ 99 w 1303"/>
                <a:gd name="T79" fmla="*/ 100 h 331"/>
                <a:gd name="T80" fmla="*/ 111 w 1303"/>
                <a:gd name="T8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3" h="331">
                  <a:moveTo>
                    <a:pt x="1301" y="102"/>
                  </a:moveTo>
                  <a:cubicBezTo>
                    <a:pt x="1236" y="102"/>
                    <a:pt x="1236" y="102"/>
                    <a:pt x="1236" y="102"/>
                  </a:cubicBezTo>
                  <a:cubicBezTo>
                    <a:pt x="1236" y="327"/>
                    <a:pt x="1236" y="327"/>
                    <a:pt x="1236" y="327"/>
                  </a:cubicBezTo>
                  <a:cubicBezTo>
                    <a:pt x="1301" y="327"/>
                    <a:pt x="1301" y="327"/>
                    <a:pt x="1301" y="327"/>
                  </a:cubicBezTo>
                  <a:lnTo>
                    <a:pt x="1301" y="102"/>
                  </a:lnTo>
                  <a:close/>
                  <a:moveTo>
                    <a:pt x="1303" y="38"/>
                  </a:moveTo>
                  <a:cubicBezTo>
                    <a:pt x="1303" y="21"/>
                    <a:pt x="1287" y="7"/>
                    <a:pt x="1268" y="7"/>
                  </a:cubicBezTo>
                  <a:cubicBezTo>
                    <a:pt x="1249" y="7"/>
                    <a:pt x="1234" y="21"/>
                    <a:pt x="1234" y="38"/>
                  </a:cubicBezTo>
                  <a:cubicBezTo>
                    <a:pt x="1234" y="55"/>
                    <a:pt x="1249" y="68"/>
                    <a:pt x="1268" y="68"/>
                  </a:cubicBezTo>
                  <a:cubicBezTo>
                    <a:pt x="1287" y="68"/>
                    <a:pt x="1303" y="55"/>
                    <a:pt x="1303" y="38"/>
                  </a:cubicBezTo>
                  <a:moveTo>
                    <a:pt x="1216" y="315"/>
                  </a:moveTo>
                  <a:cubicBezTo>
                    <a:pt x="1202" y="276"/>
                    <a:pt x="1202" y="276"/>
                    <a:pt x="1202" y="276"/>
                  </a:cubicBezTo>
                  <a:cubicBezTo>
                    <a:pt x="1195" y="282"/>
                    <a:pt x="1187" y="285"/>
                    <a:pt x="1175" y="285"/>
                  </a:cubicBezTo>
                  <a:cubicBezTo>
                    <a:pt x="1149" y="285"/>
                    <a:pt x="1133" y="259"/>
                    <a:pt x="1133" y="213"/>
                  </a:cubicBezTo>
                  <a:cubicBezTo>
                    <a:pt x="1133" y="167"/>
                    <a:pt x="1147" y="141"/>
                    <a:pt x="1175" y="141"/>
                  </a:cubicBezTo>
                  <a:cubicBezTo>
                    <a:pt x="1188" y="141"/>
                    <a:pt x="1196" y="146"/>
                    <a:pt x="1202" y="150"/>
                  </a:cubicBezTo>
                  <a:cubicBezTo>
                    <a:pt x="1215" y="114"/>
                    <a:pt x="1215" y="114"/>
                    <a:pt x="1215" y="114"/>
                  </a:cubicBezTo>
                  <a:cubicBezTo>
                    <a:pt x="1205" y="106"/>
                    <a:pt x="1188" y="98"/>
                    <a:pt x="1160" y="98"/>
                  </a:cubicBezTo>
                  <a:cubicBezTo>
                    <a:pt x="1110" y="98"/>
                    <a:pt x="1068" y="138"/>
                    <a:pt x="1068" y="214"/>
                  </a:cubicBezTo>
                  <a:cubicBezTo>
                    <a:pt x="1068" y="290"/>
                    <a:pt x="1107" y="331"/>
                    <a:pt x="1160" y="331"/>
                  </a:cubicBezTo>
                  <a:cubicBezTo>
                    <a:pt x="1189" y="331"/>
                    <a:pt x="1206" y="324"/>
                    <a:pt x="1216" y="315"/>
                  </a:cubicBezTo>
                  <a:moveTo>
                    <a:pt x="1043" y="327"/>
                  </a:moveTo>
                  <a:cubicBezTo>
                    <a:pt x="1043" y="169"/>
                    <a:pt x="1043" y="169"/>
                    <a:pt x="1043" y="169"/>
                  </a:cubicBezTo>
                  <a:cubicBezTo>
                    <a:pt x="1043" y="129"/>
                    <a:pt x="1018" y="98"/>
                    <a:pt x="946" y="98"/>
                  </a:cubicBezTo>
                  <a:cubicBezTo>
                    <a:pt x="906" y="98"/>
                    <a:pt x="874" y="105"/>
                    <a:pt x="852" y="115"/>
                  </a:cubicBezTo>
                  <a:cubicBezTo>
                    <a:pt x="852" y="327"/>
                    <a:pt x="852" y="327"/>
                    <a:pt x="852" y="327"/>
                  </a:cubicBezTo>
                  <a:cubicBezTo>
                    <a:pt x="917" y="327"/>
                    <a:pt x="917" y="327"/>
                    <a:pt x="917" y="327"/>
                  </a:cubicBezTo>
                  <a:cubicBezTo>
                    <a:pt x="917" y="143"/>
                    <a:pt x="917" y="143"/>
                    <a:pt x="917" y="143"/>
                  </a:cubicBezTo>
                  <a:cubicBezTo>
                    <a:pt x="925" y="141"/>
                    <a:pt x="932" y="139"/>
                    <a:pt x="945" y="139"/>
                  </a:cubicBezTo>
                  <a:cubicBezTo>
                    <a:pt x="971" y="139"/>
                    <a:pt x="978" y="154"/>
                    <a:pt x="978" y="170"/>
                  </a:cubicBezTo>
                  <a:cubicBezTo>
                    <a:pt x="978" y="327"/>
                    <a:pt x="978" y="327"/>
                    <a:pt x="978" y="327"/>
                  </a:cubicBezTo>
                  <a:lnTo>
                    <a:pt x="1043" y="327"/>
                  </a:lnTo>
                  <a:close/>
                  <a:moveTo>
                    <a:pt x="810" y="102"/>
                  </a:moveTo>
                  <a:cubicBezTo>
                    <a:pt x="745" y="102"/>
                    <a:pt x="745" y="102"/>
                    <a:pt x="745" y="102"/>
                  </a:cubicBezTo>
                  <a:cubicBezTo>
                    <a:pt x="745" y="327"/>
                    <a:pt x="745" y="327"/>
                    <a:pt x="745" y="327"/>
                  </a:cubicBezTo>
                  <a:cubicBezTo>
                    <a:pt x="810" y="327"/>
                    <a:pt x="810" y="327"/>
                    <a:pt x="810" y="327"/>
                  </a:cubicBezTo>
                  <a:lnTo>
                    <a:pt x="810" y="102"/>
                  </a:lnTo>
                  <a:close/>
                  <a:moveTo>
                    <a:pt x="812" y="38"/>
                  </a:moveTo>
                  <a:cubicBezTo>
                    <a:pt x="812" y="21"/>
                    <a:pt x="796" y="7"/>
                    <a:pt x="777" y="7"/>
                  </a:cubicBezTo>
                  <a:cubicBezTo>
                    <a:pt x="758" y="7"/>
                    <a:pt x="743" y="21"/>
                    <a:pt x="743" y="38"/>
                  </a:cubicBezTo>
                  <a:cubicBezTo>
                    <a:pt x="743" y="55"/>
                    <a:pt x="758" y="68"/>
                    <a:pt x="777" y="68"/>
                  </a:cubicBezTo>
                  <a:cubicBezTo>
                    <a:pt x="796" y="68"/>
                    <a:pt x="812" y="55"/>
                    <a:pt x="812" y="38"/>
                  </a:cubicBezTo>
                  <a:moveTo>
                    <a:pt x="727" y="10"/>
                  </a:moveTo>
                  <a:cubicBezTo>
                    <a:pt x="662" y="10"/>
                    <a:pt x="662" y="10"/>
                    <a:pt x="662" y="10"/>
                  </a:cubicBezTo>
                  <a:cubicBezTo>
                    <a:pt x="621" y="207"/>
                    <a:pt x="621" y="207"/>
                    <a:pt x="621" y="207"/>
                  </a:cubicBezTo>
                  <a:cubicBezTo>
                    <a:pt x="617" y="222"/>
                    <a:pt x="614" y="242"/>
                    <a:pt x="614" y="242"/>
                  </a:cubicBezTo>
                  <a:cubicBezTo>
                    <a:pt x="614" y="242"/>
                    <a:pt x="614" y="242"/>
                    <a:pt x="614" y="242"/>
                  </a:cubicBezTo>
                  <a:cubicBezTo>
                    <a:pt x="614" y="242"/>
                    <a:pt x="611" y="222"/>
                    <a:pt x="607" y="207"/>
                  </a:cubicBezTo>
                  <a:cubicBezTo>
                    <a:pt x="567" y="10"/>
                    <a:pt x="567" y="10"/>
                    <a:pt x="567" y="10"/>
                  </a:cubicBezTo>
                  <a:cubicBezTo>
                    <a:pt x="495" y="10"/>
                    <a:pt x="495" y="10"/>
                    <a:pt x="495" y="10"/>
                  </a:cubicBezTo>
                  <a:cubicBezTo>
                    <a:pt x="582" y="327"/>
                    <a:pt x="582" y="327"/>
                    <a:pt x="582" y="327"/>
                  </a:cubicBezTo>
                  <a:cubicBezTo>
                    <a:pt x="641" y="327"/>
                    <a:pt x="641" y="327"/>
                    <a:pt x="641" y="327"/>
                  </a:cubicBezTo>
                  <a:lnTo>
                    <a:pt x="727" y="10"/>
                  </a:lnTo>
                  <a:close/>
                  <a:moveTo>
                    <a:pt x="353" y="291"/>
                  </a:moveTo>
                  <a:cubicBezTo>
                    <a:pt x="347" y="294"/>
                    <a:pt x="339" y="296"/>
                    <a:pt x="329" y="296"/>
                  </a:cubicBezTo>
                  <a:cubicBezTo>
                    <a:pt x="304" y="296"/>
                    <a:pt x="289" y="284"/>
                    <a:pt x="289" y="258"/>
                  </a:cubicBezTo>
                  <a:cubicBezTo>
                    <a:pt x="289" y="222"/>
                    <a:pt x="314" y="213"/>
                    <a:pt x="353" y="209"/>
                  </a:cubicBezTo>
                  <a:lnTo>
                    <a:pt x="353" y="291"/>
                  </a:lnTo>
                  <a:close/>
                  <a:moveTo>
                    <a:pt x="414" y="315"/>
                  </a:moveTo>
                  <a:cubicBezTo>
                    <a:pt x="414" y="180"/>
                    <a:pt x="414" y="180"/>
                    <a:pt x="414" y="180"/>
                  </a:cubicBezTo>
                  <a:cubicBezTo>
                    <a:pt x="414" y="119"/>
                    <a:pt x="377" y="98"/>
                    <a:pt x="326" y="98"/>
                  </a:cubicBezTo>
                  <a:cubicBezTo>
                    <a:pt x="286" y="98"/>
                    <a:pt x="257" y="108"/>
                    <a:pt x="241" y="115"/>
                  </a:cubicBezTo>
                  <a:cubicBezTo>
                    <a:pt x="255" y="152"/>
                    <a:pt x="255" y="152"/>
                    <a:pt x="255" y="152"/>
                  </a:cubicBezTo>
                  <a:cubicBezTo>
                    <a:pt x="270" y="146"/>
                    <a:pt x="292" y="139"/>
                    <a:pt x="314" y="139"/>
                  </a:cubicBezTo>
                  <a:cubicBezTo>
                    <a:pt x="337" y="139"/>
                    <a:pt x="353" y="145"/>
                    <a:pt x="353" y="169"/>
                  </a:cubicBezTo>
                  <a:cubicBezTo>
                    <a:pt x="353" y="179"/>
                    <a:pt x="353" y="179"/>
                    <a:pt x="353" y="179"/>
                  </a:cubicBezTo>
                  <a:cubicBezTo>
                    <a:pt x="286" y="185"/>
                    <a:pt x="228" y="202"/>
                    <a:pt x="228" y="260"/>
                  </a:cubicBezTo>
                  <a:cubicBezTo>
                    <a:pt x="228" y="307"/>
                    <a:pt x="261" y="331"/>
                    <a:pt x="326" y="331"/>
                  </a:cubicBezTo>
                  <a:cubicBezTo>
                    <a:pt x="365" y="331"/>
                    <a:pt x="395" y="325"/>
                    <a:pt x="414" y="315"/>
                  </a:cubicBezTo>
                  <a:moveTo>
                    <a:pt x="132" y="287"/>
                  </a:moveTo>
                  <a:cubicBezTo>
                    <a:pt x="128" y="289"/>
                    <a:pt x="121" y="290"/>
                    <a:pt x="112" y="290"/>
                  </a:cubicBezTo>
                  <a:cubicBezTo>
                    <a:pt x="79" y="290"/>
                    <a:pt x="65" y="262"/>
                    <a:pt x="65" y="213"/>
                  </a:cubicBezTo>
                  <a:cubicBezTo>
                    <a:pt x="65" y="167"/>
                    <a:pt x="78" y="136"/>
                    <a:pt x="114" y="136"/>
                  </a:cubicBezTo>
                  <a:cubicBezTo>
                    <a:pt x="121" y="136"/>
                    <a:pt x="127" y="137"/>
                    <a:pt x="132" y="139"/>
                  </a:cubicBezTo>
                  <a:lnTo>
                    <a:pt x="132" y="287"/>
                  </a:lnTo>
                  <a:close/>
                  <a:moveTo>
                    <a:pt x="197" y="315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24" y="101"/>
                    <a:pt x="113" y="100"/>
                    <a:pt x="99" y="100"/>
                  </a:cubicBezTo>
                  <a:cubicBezTo>
                    <a:pt x="41" y="100"/>
                    <a:pt x="0" y="144"/>
                    <a:pt x="0" y="216"/>
                  </a:cubicBezTo>
                  <a:cubicBezTo>
                    <a:pt x="0" y="291"/>
                    <a:pt x="43" y="331"/>
                    <a:pt x="111" y="331"/>
                  </a:cubicBezTo>
                  <a:cubicBezTo>
                    <a:pt x="150" y="331"/>
                    <a:pt x="177" y="326"/>
                    <a:pt x="197" y="3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54" y="5085184"/>
            <a:ext cx="3118189" cy="3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57725 -0.62894 " pathEditMode="fixed" rAng="0" ptsTypes="AA">
                                      <p:cBhvr>
                                        <p:cTn id="20" dur="2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72" y="-314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58351 -0.5956 " pathEditMode="fixed" rAng="0" ptsTypes="AA">
                                      <p:cBhvr>
                                        <p:cTn id="22" dur="2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297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96296E-6 L -0.00156 0.69051 " pathEditMode="fixed" rAng="0" ptsTypes="AA">
                                      <p:cBhvr>
                                        <p:cTn id="24" dur="2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379548" y="2144291"/>
            <a:ext cx="2399654" cy="2555452"/>
            <a:chOff x="2892426" y="1908175"/>
            <a:chExt cx="3340099" cy="3556956"/>
          </a:xfrm>
        </p:grpSpPr>
        <p:grpSp>
          <p:nvGrpSpPr>
            <p:cNvPr id="9" name="Groep 8"/>
            <p:cNvGrpSpPr/>
            <p:nvPr userDrawn="1"/>
          </p:nvGrpSpPr>
          <p:grpSpPr>
            <a:xfrm>
              <a:off x="2892426" y="1908175"/>
              <a:ext cx="3340099" cy="3024188"/>
              <a:chOff x="2892426" y="1908175"/>
              <a:chExt cx="3340099" cy="3024188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94013" y="1908175"/>
                <a:ext cx="3338512" cy="302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3157538" y="2224088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3530600" y="1908175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9DC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8575" y="4433888"/>
                <a:ext cx="1714500" cy="493713"/>
              </a:xfrm>
              <a:custGeom>
                <a:avLst/>
                <a:gdLst>
                  <a:gd name="T0" fmla="*/ 1109 w 1109"/>
                  <a:gd name="T1" fmla="*/ 0 h 319"/>
                  <a:gd name="T2" fmla="*/ 721 w 1109"/>
                  <a:gd name="T3" fmla="*/ 114 h 319"/>
                  <a:gd name="T4" fmla="*/ 262 w 1109"/>
                  <a:gd name="T5" fmla="*/ 244 h 319"/>
                  <a:gd name="T6" fmla="*/ 0 w 1109"/>
                  <a:gd name="T7" fmla="*/ 204 h 319"/>
                  <a:gd name="T8" fmla="*/ 434 w 1109"/>
                  <a:gd name="T9" fmla="*/ 319 h 319"/>
                  <a:gd name="T10" fmla="*/ 1109 w 1109"/>
                  <a:gd name="T11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9" h="319">
                    <a:moveTo>
                      <a:pt x="1109" y="0"/>
                    </a:moveTo>
                    <a:cubicBezTo>
                      <a:pt x="994" y="66"/>
                      <a:pt x="862" y="107"/>
                      <a:pt x="721" y="114"/>
                    </a:cubicBezTo>
                    <a:cubicBezTo>
                      <a:pt x="588" y="196"/>
                      <a:pt x="431" y="244"/>
                      <a:pt x="262" y="244"/>
                    </a:cubicBezTo>
                    <a:cubicBezTo>
                      <a:pt x="171" y="244"/>
                      <a:pt x="83" y="230"/>
                      <a:pt x="0" y="204"/>
                    </a:cubicBezTo>
                    <a:cubicBezTo>
                      <a:pt x="127" y="277"/>
                      <a:pt x="276" y="319"/>
                      <a:pt x="434" y="319"/>
                    </a:cubicBezTo>
                    <a:cubicBezTo>
                      <a:pt x="706" y="319"/>
                      <a:pt x="949" y="195"/>
                      <a:pt x="110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157538" y="2403475"/>
                <a:ext cx="1795462" cy="2408238"/>
              </a:xfrm>
              <a:custGeom>
                <a:avLst/>
                <a:gdLst>
                  <a:gd name="T0" fmla="*/ 441 w 1162"/>
                  <a:gd name="T1" fmla="*/ 0 h 1558"/>
                  <a:gd name="T2" fmla="*/ 0 w 1162"/>
                  <a:gd name="T3" fmla="*/ 759 h 1558"/>
                  <a:gd name="T4" fmla="*/ 441 w 1162"/>
                  <a:gd name="T5" fmla="*/ 1518 h 1558"/>
                  <a:gd name="T6" fmla="*/ 703 w 1162"/>
                  <a:gd name="T7" fmla="*/ 1558 h 1558"/>
                  <a:gd name="T8" fmla="*/ 1162 w 1162"/>
                  <a:gd name="T9" fmla="*/ 1428 h 1558"/>
                  <a:gd name="T10" fmla="*/ 1162 w 1162"/>
                  <a:gd name="T11" fmla="*/ 1428 h 1558"/>
                  <a:gd name="T12" fmla="*/ 1116 w 1162"/>
                  <a:gd name="T13" fmla="*/ 1429 h 1558"/>
                  <a:gd name="T14" fmla="*/ 242 w 1162"/>
                  <a:gd name="T15" fmla="*/ 555 h 1558"/>
                  <a:gd name="T16" fmla="*/ 441 w 1162"/>
                  <a:gd name="T17" fmla="*/ 0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2" h="1558">
                    <a:moveTo>
                      <a:pt x="441" y="0"/>
                    </a:moveTo>
                    <a:cubicBezTo>
                      <a:pt x="178" y="150"/>
                      <a:pt x="0" y="434"/>
                      <a:pt x="0" y="759"/>
                    </a:cubicBezTo>
                    <a:cubicBezTo>
                      <a:pt x="0" y="1084"/>
                      <a:pt x="178" y="1367"/>
                      <a:pt x="441" y="1518"/>
                    </a:cubicBezTo>
                    <a:cubicBezTo>
                      <a:pt x="524" y="1544"/>
                      <a:pt x="612" y="1558"/>
                      <a:pt x="703" y="1558"/>
                    </a:cubicBezTo>
                    <a:cubicBezTo>
                      <a:pt x="872" y="1558"/>
                      <a:pt x="1029" y="1510"/>
                      <a:pt x="1162" y="1428"/>
                    </a:cubicBezTo>
                    <a:cubicBezTo>
                      <a:pt x="1162" y="1428"/>
                      <a:pt x="1162" y="1428"/>
                      <a:pt x="1162" y="1428"/>
                    </a:cubicBezTo>
                    <a:cubicBezTo>
                      <a:pt x="1147" y="1429"/>
                      <a:pt x="1132" y="1429"/>
                      <a:pt x="1116" y="1429"/>
                    </a:cubicBezTo>
                    <a:cubicBezTo>
                      <a:pt x="633" y="1429"/>
                      <a:pt x="242" y="1038"/>
                      <a:pt x="242" y="555"/>
                    </a:cubicBezTo>
                    <a:cubicBezTo>
                      <a:pt x="242" y="344"/>
                      <a:pt x="316" y="151"/>
                      <a:pt x="441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171950" y="1908175"/>
                <a:ext cx="2060575" cy="2525713"/>
              </a:xfrm>
              <a:custGeom>
                <a:avLst/>
                <a:gdLst>
                  <a:gd name="T0" fmla="*/ 459 w 1333"/>
                  <a:gd name="T1" fmla="*/ 0 h 1634"/>
                  <a:gd name="T2" fmla="*/ 0 w 1333"/>
                  <a:gd name="T3" fmla="*/ 131 h 1634"/>
                  <a:gd name="T4" fmla="*/ 46 w 1333"/>
                  <a:gd name="T5" fmla="*/ 129 h 1634"/>
                  <a:gd name="T6" fmla="*/ 481 w 1333"/>
                  <a:gd name="T7" fmla="*/ 245 h 1634"/>
                  <a:gd name="T8" fmla="*/ 1092 w 1333"/>
                  <a:gd name="T9" fmla="*/ 1079 h 1634"/>
                  <a:gd name="T10" fmla="*/ 893 w 1333"/>
                  <a:gd name="T11" fmla="*/ 1634 h 1634"/>
                  <a:gd name="T12" fmla="*/ 1333 w 1333"/>
                  <a:gd name="T13" fmla="*/ 875 h 1634"/>
                  <a:gd name="T14" fmla="*/ 459 w 1333"/>
                  <a:gd name="T15" fmla="*/ 0 h 1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3" h="1634">
                    <a:moveTo>
                      <a:pt x="459" y="0"/>
                    </a:moveTo>
                    <a:cubicBezTo>
                      <a:pt x="291" y="0"/>
                      <a:pt x="133" y="48"/>
                      <a:pt x="0" y="131"/>
                    </a:cubicBezTo>
                    <a:cubicBezTo>
                      <a:pt x="15" y="130"/>
                      <a:pt x="31" y="129"/>
                      <a:pt x="46" y="129"/>
                    </a:cubicBezTo>
                    <a:cubicBezTo>
                      <a:pt x="204" y="129"/>
                      <a:pt x="353" y="171"/>
                      <a:pt x="481" y="245"/>
                    </a:cubicBezTo>
                    <a:cubicBezTo>
                      <a:pt x="835" y="356"/>
                      <a:pt x="1092" y="687"/>
                      <a:pt x="1092" y="1079"/>
                    </a:cubicBezTo>
                    <a:cubicBezTo>
                      <a:pt x="1092" y="1290"/>
                      <a:pt x="1018" y="1483"/>
                      <a:pt x="893" y="1634"/>
                    </a:cubicBezTo>
                    <a:cubicBezTo>
                      <a:pt x="1156" y="1483"/>
                      <a:pt x="1333" y="1200"/>
                      <a:pt x="1333" y="875"/>
                    </a:cubicBezTo>
                    <a:cubicBezTo>
                      <a:pt x="1333" y="392"/>
                      <a:pt x="942" y="0"/>
                      <a:pt x="45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8575" y="2108200"/>
                <a:ext cx="1076325" cy="295275"/>
              </a:xfrm>
              <a:custGeom>
                <a:avLst/>
                <a:gdLst>
                  <a:gd name="T0" fmla="*/ 262 w 697"/>
                  <a:gd name="T1" fmla="*/ 0 h 191"/>
                  <a:gd name="T2" fmla="*/ 216 w 697"/>
                  <a:gd name="T3" fmla="*/ 2 h 191"/>
                  <a:gd name="T4" fmla="*/ 216 w 697"/>
                  <a:gd name="T5" fmla="*/ 2 h 191"/>
                  <a:gd name="T6" fmla="*/ 0 w 697"/>
                  <a:gd name="T7" fmla="*/ 191 h 191"/>
                  <a:gd name="T8" fmla="*/ 434 w 697"/>
                  <a:gd name="T9" fmla="*/ 75 h 191"/>
                  <a:gd name="T10" fmla="*/ 697 w 697"/>
                  <a:gd name="T11" fmla="*/ 116 h 191"/>
                  <a:gd name="T12" fmla="*/ 262 w 697"/>
                  <a:gd name="T1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7" h="191">
                    <a:moveTo>
                      <a:pt x="262" y="0"/>
                    </a:moveTo>
                    <a:cubicBezTo>
                      <a:pt x="247" y="0"/>
                      <a:pt x="231" y="1"/>
                      <a:pt x="216" y="2"/>
                    </a:cubicBezTo>
                    <a:cubicBezTo>
                      <a:pt x="216" y="2"/>
                      <a:pt x="216" y="2"/>
                      <a:pt x="216" y="2"/>
                    </a:cubicBezTo>
                    <a:cubicBezTo>
                      <a:pt x="134" y="52"/>
                      <a:pt x="61" y="116"/>
                      <a:pt x="0" y="191"/>
                    </a:cubicBezTo>
                    <a:cubicBezTo>
                      <a:pt x="127" y="117"/>
                      <a:pt x="276" y="75"/>
                      <a:pt x="434" y="75"/>
                    </a:cubicBezTo>
                    <a:cubicBezTo>
                      <a:pt x="525" y="75"/>
                      <a:pt x="614" y="89"/>
                      <a:pt x="697" y="116"/>
                    </a:cubicBezTo>
                    <a:cubicBezTo>
                      <a:pt x="569" y="42"/>
                      <a:pt x="420" y="0"/>
                      <a:pt x="262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4914900" y="2287588"/>
                <a:ext cx="944562" cy="2322513"/>
              </a:xfrm>
              <a:custGeom>
                <a:avLst/>
                <a:gdLst>
                  <a:gd name="T0" fmla="*/ 0 w 611"/>
                  <a:gd name="T1" fmla="*/ 0 h 1503"/>
                  <a:gd name="T2" fmla="*/ 440 w 611"/>
                  <a:gd name="T3" fmla="*/ 759 h 1503"/>
                  <a:gd name="T4" fmla="*/ 24 w 611"/>
                  <a:gd name="T5" fmla="*/ 1503 h 1503"/>
                  <a:gd name="T6" fmla="*/ 412 w 611"/>
                  <a:gd name="T7" fmla="*/ 1389 h 1503"/>
                  <a:gd name="T8" fmla="*/ 611 w 611"/>
                  <a:gd name="T9" fmla="*/ 834 h 1503"/>
                  <a:gd name="T10" fmla="*/ 0 w 611"/>
                  <a:gd name="T11" fmla="*/ 0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1" h="1503">
                    <a:moveTo>
                      <a:pt x="0" y="0"/>
                    </a:moveTo>
                    <a:cubicBezTo>
                      <a:pt x="263" y="150"/>
                      <a:pt x="440" y="434"/>
                      <a:pt x="440" y="759"/>
                    </a:cubicBezTo>
                    <a:cubicBezTo>
                      <a:pt x="440" y="1073"/>
                      <a:pt x="274" y="1349"/>
                      <a:pt x="24" y="1503"/>
                    </a:cubicBezTo>
                    <a:cubicBezTo>
                      <a:pt x="165" y="1496"/>
                      <a:pt x="297" y="1455"/>
                      <a:pt x="412" y="1389"/>
                    </a:cubicBezTo>
                    <a:cubicBezTo>
                      <a:pt x="537" y="1238"/>
                      <a:pt x="611" y="1045"/>
                      <a:pt x="611" y="834"/>
                    </a:cubicBezTo>
                    <a:cubicBezTo>
                      <a:pt x="611" y="442"/>
                      <a:pt x="354" y="111"/>
                      <a:pt x="0" y="0"/>
                    </a:cubicBezTo>
                  </a:path>
                </a:pathLst>
              </a:custGeom>
              <a:solidFill>
                <a:srgbClr val="2A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530600" y="2224088"/>
                <a:ext cx="2065337" cy="2387600"/>
              </a:xfrm>
              <a:custGeom>
                <a:avLst/>
                <a:gdLst>
                  <a:gd name="T0" fmla="*/ 633 w 1336"/>
                  <a:gd name="T1" fmla="*/ 0 h 1545"/>
                  <a:gd name="T2" fmla="*/ 199 w 1336"/>
                  <a:gd name="T3" fmla="*/ 116 h 1545"/>
                  <a:gd name="T4" fmla="*/ 0 w 1336"/>
                  <a:gd name="T5" fmla="*/ 671 h 1545"/>
                  <a:gd name="T6" fmla="*/ 874 w 1336"/>
                  <a:gd name="T7" fmla="*/ 1545 h 1545"/>
                  <a:gd name="T8" fmla="*/ 920 w 1336"/>
                  <a:gd name="T9" fmla="*/ 1544 h 1545"/>
                  <a:gd name="T10" fmla="*/ 1336 w 1336"/>
                  <a:gd name="T11" fmla="*/ 800 h 1545"/>
                  <a:gd name="T12" fmla="*/ 896 w 1336"/>
                  <a:gd name="T13" fmla="*/ 41 h 1545"/>
                  <a:gd name="T14" fmla="*/ 633 w 1336"/>
                  <a:gd name="T1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6" h="1545">
                    <a:moveTo>
                      <a:pt x="633" y="0"/>
                    </a:moveTo>
                    <a:cubicBezTo>
                      <a:pt x="475" y="0"/>
                      <a:pt x="326" y="42"/>
                      <a:pt x="199" y="116"/>
                    </a:cubicBezTo>
                    <a:cubicBezTo>
                      <a:pt x="74" y="267"/>
                      <a:pt x="0" y="460"/>
                      <a:pt x="0" y="671"/>
                    </a:cubicBezTo>
                    <a:cubicBezTo>
                      <a:pt x="0" y="1154"/>
                      <a:pt x="391" y="1545"/>
                      <a:pt x="874" y="1545"/>
                    </a:cubicBezTo>
                    <a:cubicBezTo>
                      <a:pt x="890" y="1545"/>
                      <a:pt x="905" y="1545"/>
                      <a:pt x="920" y="1544"/>
                    </a:cubicBezTo>
                    <a:cubicBezTo>
                      <a:pt x="1170" y="1390"/>
                      <a:pt x="1336" y="1114"/>
                      <a:pt x="1336" y="800"/>
                    </a:cubicBezTo>
                    <a:cubicBezTo>
                      <a:pt x="1336" y="475"/>
                      <a:pt x="1159" y="191"/>
                      <a:pt x="896" y="41"/>
                    </a:cubicBezTo>
                    <a:cubicBezTo>
                      <a:pt x="813" y="14"/>
                      <a:pt x="724" y="0"/>
                      <a:pt x="633" y="0"/>
                    </a:cubicBezTo>
                  </a:path>
                </a:pathLst>
              </a:custGeom>
              <a:solidFill>
                <a:srgbClr val="00A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21" name="Groep 20"/>
              <p:cNvGrpSpPr/>
              <p:nvPr/>
            </p:nvGrpSpPr>
            <p:grpSpPr>
              <a:xfrm>
                <a:off x="4710113" y="3565525"/>
                <a:ext cx="1095374" cy="322263"/>
                <a:chOff x="4710113" y="3565525"/>
                <a:chExt cx="1095374" cy="322263"/>
              </a:xfrm>
            </p:grpSpPr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4710113" y="3641725"/>
                  <a:ext cx="111125" cy="177800"/>
                </a:xfrm>
                <a:custGeom>
                  <a:avLst/>
                  <a:gdLst>
                    <a:gd name="T0" fmla="*/ 72 w 72"/>
                    <a:gd name="T1" fmla="*/ 107 h 115"/>
                    <a:gd name="T2" fmla="*/ 45 w 72"/>
                    <a:gd name="T3" fmla="*/ 115 h 115"/>
                    <a:gd name="T4" fmla="*/ 12 w 72"/>
                    <a:gd name="T5" fmla="*/ 100 h 115"/>
                    <a:gd name="T6" fmla="*/ 0 w 72"/>
                    <a:gd name="T7" fmla="*/ 57 h 115"/>
                    <a:gd name="T8" fmla="*/ 13 w 72"/>
                    <a:gd name="T9" fmla="*/ 14 h 115"/>
                    <a:gd name="T10" fmla="*/ 45 w 72"/>
                    <a:gd name="T11" fmla="*/ 0 h 115"/>
                    <a:gd name="T12" fmla="*/ 72 w 72"/>
                    <a:gd name="T13" fmla="*/ 8 h 115"/>
                    <a:gd name="T14" fmla="*/ 66 w 72"/>
                    <a:gd name="T15" fmla="*/ 26 h 115"/>
                    <a:gd name="T16" fmla="*/ 52 w 72"/>
                    <a:gd name="T17" fmla="*/ 21 h 115"/>
                    <a:gd name="T18" fmla="*/ 32 w 72"/>
                    <a:gd name="T19" fmla="*/ 57 h 115"/>
                    <a:gd name="T20" fmla="*/ 37 w 72"/>
                    <a:gd name="T21" fmla="*/ 83 h 115"/>
                    <a:gd name="T22" fmla="*/ 52 w 72"/>
                    <a:gd name="T23" fmla="*/ 92 h 115"/>
                    <a:gd name="T24" fmla="*/ 66 w 72"/>
                    <a:gd name="T25" fmla="*/ 87 h 115"/>
                    <a:gd name="T26" fmla="*/ 72 w 72"/>
                    <a:gd name="T2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115">
                      <a:moveTo>
                        <a:pt x="72" y="107"/>
                      </a:moveTo>
                      <a:cubicBezTo>
                        <a:pt x="67" y="112"/>
                        <a:pt x="58" y="115"/>
                        <a:pt x="45" y="115"/>
                      </a:cubicBezTo>
                      <a:cubicBezTo>
                        <a:pt x="32" y="115"/>
                        <a:pt x="21" y="110"/>
                        <a:pt x="12" y="100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5"/>
                        <a:pt x="13" y="14"/>
                      </a:cubicBezTo>
                      <a:cubicBezTo>
                        <a:pt x="21" y="5"/>
                        <a:pt x="32" y="0"/>
                        <a:pt x="45" y="0"/>
                      </a:cubicBezTo>
                      <a:cubicBezTo>
                        <a:pt x="57" y="0"/>
                        <a:pt x="66" y="3"/>
                        <a:pt x="72" y="8"/>
                      </a:cubicBezTo>
                      <a:cubicBezTo>
                        <a:pt x="66" y="26"/>
                        <a:pt x="66" y="26"/>
                        <a:pt x="66" y="26"/>
                      </a:cubicBezTo>
                      <a:cubicBezTo>
                        <a:pt x="62" y="23"/>
                        <a:pt x="57" y="21"/>
                        <a:pt x="52" y="21"/>
                      </a:cubicBezTo>
                      <a:cubicBezTo>
                        <a:pt x="39" y="21"/>
                        <a:pt x="32" y="33"/>
                        <a:pt x="32" y="57"/>
                      </a:cubicBezTo>
                      <a:cubicBezTo>
                        <a:pt x="32" y="68"/>
                        <a:pt x="34" y="77"/>
                        <a:pt x="37" y="83"/>
                      </a:cubicBezTo>
                      <a:cubicBezTo>
                        <a:pt x="41" y="89"/>
                        <a:pt x="46" y="92"/>
                        <a:pt x="52" y="92"/>
                      </a:cubicBezTo>
                      <a:cubicBezTo>
                        <a:pt x="58" y="92"/>
                        <a:pt x="62" y="90"/>
                        <a:pt x="66" y="87"/>
                      </a:cubicBezTo>
                      <a:lnTo>
                        <a:pt x="72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4" name="Freeform 16"/>
                <p:cNvSpPr>
                  <a:spLocks noEditPoints="1"/>
                </p:cNvSpPr>
                <p:nvPr/>
              </p:nvSpPr>
              <p:spPr bwMode="auto">
                <a:xfrm>
                  <a:off x="4860925" y="3641725"/>
                  <a:ext cx="152400" cy="177800"/>
                </a:xfrm>
                <a:custGeom>
                  <a:avLst/>
                  <a:gdLst>
                    <a:gd name="T0" fmla="*/ 98 w 98"/>
                    <a:gd name="T1" fmla="*/ 57 h 115"/>
                    <a:gd name="T2" fmla="*/ 86 w 98"/>
                    <a:gd name="T3" fmla="*/ 98 h 115"/>
                    <a:gd name="T4" fmla="*/ 49 w 98"/>
                    <a:gd name="T5" fmla="*/ 115 h 115"/>
                    <a:gd name="T6" fmla="*/ 13 w 98"/>
                    <a:gd name="T7" fmla="*/ 98 h 115"/>
                    <a:gd name="T8" fmla="*/ 0 w 98"/>
                    <a:gd name="T9" fmla="*/ 57 h 115"/>
                    <a:gd name="T10" fmla="*/ 12 w 98"/>
                    <a:gd name="T11" fmla="*/ 16 h 115"/>
                    <a:gd name="T12" fmla="*/ 49 w 98"/>
                    <a:gd name="T13" fmla="*/ 0 h 115"/>
                    <a:gd name="T14" fmla="*/ 85 w 98"/>
                    <a:gd name="T15" fmla="*/ 16 h 115"/>
                    <a:gd name="T16" fmla="*/ 98 w 98"/>
                    <a:gd name="T17" fmla="*/ 57 h 115"/>
                    <a:gd name="T18" fmla="*/ 66 w 98"/>
                    <a:gd name="T19" fmla="*/ 57 h 115"/>
                    <a:gd name="T20" fmla="*/ 49 w 98"/>
                    <a:gd name="T21" fmla="*/ 20 h 115"/>
                    <a:gd name="T22" fmla="*/ 32 w 98"/>
                    <a:gd name="T23" fmla="*/ 57 h 115"/>
                    <a:gd name="T24" fmla="*/ 49 w 98"/>
                    <a:gd name="T25" fmla="*/ 93 h 115"/>
                    <a:gd name="T26" fmla="*/ 66 w 98"/>
                    <a:gd name="T27" fmla="*/ 5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8" h="115">
                      <a:moveTo>
                        <a:pt x="98" y="57"/>
                      </a:moveTo>
                      <a:cubicBezTo>
                        <a:pt x="98" y="74"/>
                        <a:pt x="94" y="88"/>
                        <a:pt x="86" y="98"/>
                      </a:cubicBezTo>
                      <a:cubicBezTo>
                        <a:pt x="77" y="109"/>
                        <a:pt x="65" y="115"/>
                        <a:pt x="49" y="115"/>
                      </a:cubicBezTo>
                      <a:cubicBezTo>
                        <a:pt x="33" y="115"/>
                        <a:pt x="21" y="109"/>
                        <a:pt x="13" y="98"/>
                      </a:cubicBezTo>
                      <a:cubicBezTo>
                        <a:pt x="4" y="88"/>
                        <a:pt x="0" y="74"/>
                        <a:pt x="0" y="57"/>
                      </a:cubicBezTo>
                      <a:cubicBezTo>
                        <a:pt x="0" y="40"/>
                        <a:pt x="4" y="26"/>
                        <a:pt x="12" y="16"/>
                      </a:cubicBezTo>
                      <a:cubicBezTo>
                        <a:pt x="21" y="5"/>
                        <a:pt x="33" y="0"/>
                        <a:pt x="49" y="0"/>
                      </a:cubicBezTo>
                      <a:cubicBezTo>
                        <a:pt x="64" y="0"/>
                        <a:pt x="77" y="5"/>
                        <a:pt x="85" y="16"/>
                      </a:cubicBezTo>
                      <a:cubicBezTo>
                        <a:pt x="94" y="26"/>
                        <a:pt x="98" y="40"/>
                        <a:pt x="98" y="57"/>
                      </a:cubicBezTo>
                      <a:close/>
                      <a:moveTo>
                        <a:pt x="66" y="57"/>
                      </a:moveTo>
                      <a:cubicBezTo>
                        <a:pt x="66" y="32"/>
                        <a:pt x="60" y="20"/>
                        <a:pt x="49" y="20"/>
                      </a:cubicBezTo>
                      <a:cubicBezTo>
                        <a:pt x="38" y="20"/>
                        <a:pt x="32" y="32"/>
                        <a:pt x="32" y="57"/>
                      </a:cubicBezTo>
                      <a:cubicBezTo>
                        <a:pt x="32" y="81"/>
                        <a:pt x="38" y="93"/>
                        <a:pt x="49" y="93"/>
                      </a:cubicBezTo>
                      <a:cubicBezTo>
                        <a:pt x="60" y="93"/>
                        <a:pt x="66" y="81"/>
                        <a:pt x="66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064125" y="3565525"/>
                  <a:ext cx="49212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6" name="Rectangle 18"/>
                <p:cNvSpPr>
                  <a:spLocks noChangeArrowheads="1"/>
                </p:cNvSpPr>
                <p:nvPr/>
              </p:nvSpPr>
              <p:spPr bwMode="auto">
                <a:xfrm>
                  <a:off x="5173663" y="3565525"/>
                  <a:ext cx="47625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7" name="Freeform 19"/>
                <p:cNvSpPr>
                  <a:spLocks noEditPoints="1"/>
                </p:cNvSpPr>
                <p:nvPr/>
              </p:nvSpPr>
              <p:spPr bwMode="auto">
                <a:xfrm>
                  <a:off x="5273675" y="3641725"/>
                  <a:ext cx="150812" cy="177800"/>
                </a:xfrm>
                <a:custGeom>
                  <a:avLst/>
                  <a:gdLst>
                    <a:gd name="T0" fmla="*/ 97 w 97"/>
                    <a:gd name="T1" fmla="*/ 59 h 115"/>
                    <a:gd name="T2" fmla="*/ 30 w 97"/>
                    <a:gd name="T3" fmla="*/ 69 h 115"/>
                    <a:gd name="T4" fmla="*/ 57 w 97"/>
                    <a:gd name="T5" fmla="*/ 93 h 115"/>
                    <a:gd name="T6" fmla="*/ 86 w 97"/>
                    <a:gd name="T7" fmla="*/ 87 h 115"/>
                    <a:gd name="T8" fmla="*/ 93 w 97"/>
                    <a:gd name="T9" fmla="*/ 107 h 115"/>
                    <a:gd name="T10" fmla="*/ 53 w 97"/>
                    <a:gd name="T11" fmla="*/ 115 h 115"/>
                    <a:gd name="T12" fmla="*/ 14 w 97"/>
                    <a:gd name="T13" fmla="*/ 99 h 115"/>
                    <a:gd name="T14" fmla="*/ 0 w 97"/>
                    <a:gd name="T15" fmla="*/ 57 h 115"/>
                    <a:gd name="T16" fmla="*/ 13 w 97"/>
                    <a:gd name="T17" fmla="*/ 15 h 115"/>
                    <a:gd name="T18" fmla="*/ 50 w 97"/>
                    <a:gd name="T19" fmla="*/ 0 h 115"/>
                    <a:gd name="T20" fmla="*/ 86 w 97"/>
                    <a:gd name="T21" fmla="*/ 15 h 115"/>
                    <a:gd name="T22" fmla="*/ 97 w 97"/>
                    <a:gd name="T23" fmla="*/ 59 h 115"/>
                    <a:gd name="T24" fmla="*/ 67 w 97"/>
                    <a:gd name="T25" fmla="*/ 47 h 115"/>
                    <a:gd name="T26" fmla="*/ 48 w 97"/>
                    <a:gd name="T27" fmla="*/ 19 h 115"/>
                    <a:gd name="T28" fmla="*/ 33 w 97"/>
                    <a:gd name="T29" fmla="*/ 27 h 115"/>
                    <a:gd name="T30" fmla="*/ 28 w 97"/>
                    <a:gd name="T31" fmla="*/ 53 h 115"/>
                    <a:gd name="T32" fmla="*/ 67 w 97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2" y="85"/>
                        <a:pt x="41" y="93"/>
                        <a:pt x="57" y="93"/>
                      </a:cubicBezTo>
                      <a:cubicBezTo>
                        <a:pt x="68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2" y="112"/>
                        <a:pt x="69" y="115"/>
                        <a:pt x="53" y="115"/>
                      </a:cubicBezTo>
                      <a:cubicBezTo>
                        <a:pt x="36" y="115"/>
                        <a:pt x="23" y="110"/>
                        <a:pt x="14" y="99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7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8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29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8" name="Freeform 20"/>
                <p:cNvSpPr>
                  <a:spLocks noEditPoints="1"/>
                </p:cNvSpPr>
                <p:nvPr/>
              </p:nvSpPr>
              <p:spPr bwMode="auto">
                <a:xfrm>
                  <a:off x="5461000" y="3641725"/>
                  <a:ext cx="150812" cy="246063"/>
                </a:xfrm>
                <a:custGeom>
                  <a:avLst/>
                  <a:gdLst>
                    <a:gd name="T0" fmla="*/ 97 w 97"/>
                    <a:gd name="T1" fmla="*/ 114 h 159"/>
                    <a:gd name="T2" fmla="*/ 83 w 97"/>
                    <a:gd name="T3" fmla="*/ 148 h 159"/>
                    <a:gd name="T4" fmla="*/ 48 w 97"/>
                    <a:gd name="T5" fmla="*/ 159 h 159"/>
                    <a:gd name="T6" fmla="*/ 7 w 97"/>
                    <a:gd name="T7" fmla="*/ 151 h 159"/>
                    <a:gd name="T8" fmla="*/ 15 w 97"/>
                    <a:gd name="T9" fmla="*/ 130 h 159"/>
                    <a:gd name="T10" fmla="*/ 42 w 97"/>
                    <a:gd name="T11" fmla="*/ 137 h 159"/>
                    <a:gd name="T12" fmla="*/ 65 w 97"/>
                    <a:gd name="T13" fmla="*/ 116 h 159"/>
                    <a:gd name="T14" fmla="*/ 65 w 97"/>
                    <a:gd name="T15" fmla="*/ 110 h 159"/>
                    <a:gd name="T16" fmla="*/ 46 w 97"/>
                    <a:gd name="T17" fmla="*/ 114 h 159"/>
                    <a:gd name="T18" fmla="*/ 13 w 97"/>
                    <a:gd name="T19" fmla="*/ 99 h 159"/>
                    <a:gd name="T20" fmla="*/ 0 w 97"/>
                    <a:gd name="T21" fmla="*/ 60 h 159"/>
                    <a:gd name="T22" fmla="*/ 15 w 97"/>
                    <a:gd name="T23" fmla="*/ 16 h 159"/>
                    <a:gd name="T24" fmla="*/ 57 w 97"/>
                    <a:gd name="T25" fmla="*/ 0 h 159"/>
                    <a:gd name="T26" fmla="*/ 97 w 97"/>
                    <a:gd name="T27" fmla="*/ 8 h 159"/>
                    <a:gd name="T28" fmla="*/ 97 w 97"/>
                    <a:gd name="T29" fmla="*/ 114 h 159"/>
                    <a:gd name="T30" fmla="*/ 65 w 97"/>
                    <a:gd name="T31" fmla="*/ 93 h 159"/>
                    <a:gd name="T32" fmla="*/ 65 w 97"/>
                    <a:gd name="T33" fmla="*/ 20 h 159"/>
                    <a:gd name="T34" fmla="*/ 55 w 97"/>
                    <a:gd name="T35" fmla="*/ 18 h 159"/>
                    <a:gd name="T36" fmla="*/ 32 w 97"/>
                    <a:gd name="T37" fmla="*/ 58 h 159"/>
                    <a:gd name="T38" fmla="*/ 55 w 97"/>
                    <a:gd name="T39" fmla="*/ 95 h 159"/>
                    <a:gd name="T40" fmla="*/ 65 w 97"/>
                    <a:gd name="T41" fmla="*/ 93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59">
                      <a:moveTo>
                        <a:pt x="97" y="114"/>
                      </a:moveTo>
                      <a:cubicBezTo>
                        <a:pt x="97" y="129"/>
                        <a:pt x="92" y="140"/>
                        <a:pt x="83" y="148"/>
                      </a:cubicBezTo>
                      <a:cubicBezTo>
                        <a:pt x="75" y="156"/>
                        <a:pt x="63" y="159"/>
                        <a:pt x="48" y="159"/>
                      </a:cubicBezTo>
                      <a:cubicBezTo>
                        <a:pt x="30" y="159"/>
                        <a:pt x="17" y="157"/>
                        <a:pt x="7" y="151"/>
                      </a:cubicBezTo>
                      <a:cubicBezTo>
                        <a:pt x="15" y="130"/>
                        <a:pt x="15" y="130"/>
                        <a:pt x="15" y="130"/>
                      </a:cubicBezTo>
                      <a:cubicBezTo>
                        <a:pt x="23" y="135"/>
                        <a:pt x="32" y="137"/>
                        <a:pt x="42" y="137"/>
                      </a:cubicBezTo>
                      <a:cubicBezTo>
                        <a:pt x="58" y="137"/>
                        <a:pt x="65" y="130"/>
                        <a:pt x="65" y="116"/>
                      </a:cubicBezTo>
                      <a:cubicBezTo>
                        <a:pt x="65" y="110"/>
                        <a:pt x="65" y="110"/>
                        <a:pt x="65" y="110"/>
                      </a:cubicBezTo>
                      <a:cubicBezTo>
                        <a:pt x="61" y="112"/>
                        <a:pt x="55" y="114"/>
                        <a:pt x="46" y="114"/>
                      </a:cubicBezTo>
                      <a:cubicBezTo>
                        <a:pt x="33" y="114"/>
                        <a:pt x="22" y="109"/>
                        <a:pt x="13" y="99"/>
                      </a:cubicBezTo>
                      <a:cubicBezTo>
                        <a:pt x="5" y="89"/>
                        <a:pt x="0" y="76"/>
                        <a:pt x="0" y="60"/>
                      </a:cubicBezTo>
                      <a:cubicBezTo>
                        <a:pt x="0" y="41"/>
                        <a:pt x="5" y="26"/>
                        <a:pt x="15" y="16"/>
                      </a:cubicBezTo>
                      <a:cubicBezTo>
                        <a:pt x="25" y="5"/>
                        <a:pt x="39" y="0"/>
                        <a:pt x="57" y="0"/>
                      </a:cubicBezTo>
                      <a:cubicBezTo>
                        <a:pt x="75" y="0"/>
                        <a:pt x="88" y="3"/>
                        <a:pt x="97" y="8"/>
                      </a:cubicBezTo>
                      <a:lnTo>
                        <a:pt x="97" y="114"/>
                      </a:lnTo>
                      <a:close/>
                      <a:moveTo>
                        <a:pt x="65" y="93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3" y="19"/>
                        <a:pt x="60" y="18"/>
                        <a:pt x="55" y="18"/>
                      </a:cubicBezTo>
                      <a:cubicBezTo>
                        <a:pt x="40" y="18"/>
                        <a:pt x="32" y="32"/>
                        <a:pt x="32" y="58"/>
                      </a:cubicBezTo>
                      <a:cubicBezTo>
                        <a:pt x="32" y="83"/>
                        <a:pt x="40" y="95"/>
                        <a:pt x="55" y="95"/>
                      </a:cubicBezTo>
                      <a:cubicBezTo>
                        <a:pt x="59" y="95"/>
                        <a:pt x="63" y="94"/>
                        <a:pt x="65" y="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9" name="Freeform 21"/>
                <p:cNvSpPr>
                  <a:spLocks noEditPoints="1"/>
                </p:cNvSpPr>
                <p:nvPr/>
              </p:nvSpPr>
              <p:spPr bwMode="auto">
                <a:xfrm>
                  <a:off x="5654675" y="3641725"/>
                  <a:ext cx="150812" cy="177800"/>
                </a:xfrm>
                <a:custGeom>
                  <a:avLst/>
                  <a:gdLst>
                    <a:gd name="T0" fmla="*/ 97 w 98"/>
                    <a:gd name="T1" fmla="*/ 59 h 115"/>
                    <a:gd name="T2" fmla="*/ 30 w 98"/>
                    <a:gd name="T3" fmla="*/ 69 h 115"/>
                    <a:gd name="T4" fmla="*/ 57 w 98"/>
                    <a:gd name="T5" fmla="*/ 93 h 115"/>
                    <a:gd name="T6" fmla="*/ 86 w 98"/>
                    <a:gd name="T7" fmla="*/ 87 h 115"/>
                    <a:gd name="T8" fmla="*/ 93 w 98"/>
                    <a:gd name="T9" fmla="*/ 107 h 115"/>
                    <a:gd name="T10" fmla="*/ 54 w 98"/>
                    <a:gd name="T11" fmla="*/ 115 h 115"/>
                    <a:gd name="T12" fmla="*/ 14 w 98"/>
                    <a:gd name="T13" fmla="*/ 99 h 115"/>
                    <a:gd name="T14" fmla="*/ 0 w 98"/>
                    <a:gd name="T15" fmla="*/ 57 h 115"/>
                    <a:gd name="T16" fmla="*/ 13 w 98"/>
                    <a:gd name="T17" fmla="*/ 15 h 115"/>
                    <a:gd name="T18" fmla="*/ 50 w 98"/>
                    <a:gd name="T19" fmla="*/ 0 h 115"/>
                    <a:gd name="T20" fmla="*/ 86 w 98"/>
                    <a:gd name="T21" fmla="*/ 15 h 115"/>
                    <a:gd name="T22" fmla="*/ 97 w 98"/>
                    <a:gd name="T23" fmla="*/ 59 h 115"/>
                    <a:gd name="T24" fmla="*/ 67 w 98"/>
                    <a:gd name="T25" fmla="*/ 47 h 115"/>
                    <a:gd name="T26" fmla="*/ 49 w 98"/>
                    <a:gd name="T27" fmla="*/ 19 h 115"/>
                    <a:gd name="T28" fmla="*/ 33 w 98"/>
                    <a:gd name="T29" fmla="*/ 27 h 115"/>
                    <a:gd name="T30" fmla="*/ 28 w 98"/>
                    <a:gd name="T31" fmla="*/ 53 h 115"/>
                    <a:gd name="T32" fmla="*/ 67 w 98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8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3" y="85"/>
                        <a:pt x="42" y="93"/>
                        <a:pt x="57" y="93"/>
                      </a:cubicBezTo>
                      <a:cubicBezTo>
                        <a:pt x="69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3" y="112"/>
                        <a:pt x="69" y="115"/>
                        <a:pt x="54" y="115"/>
                      </a:cubicBezTo>
                      <a:cubicBezTo>
                        <a:pt x="37" y="115"/>
                        <a:pt x="24" y="110"/>
                        <a:pt x="14" y="99"/>
                      </a:cubicBezTo>
                      <a:cubicBezTo>
                        <a:pt x="5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8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9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30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3392488" y="3017838"/>
                <a:ext cx="2012950" cy="512763"/>
              </a:xfrm>
              <a:custGeom>
                <a:avLst/>
                <a:gdLst>
                  <a:gd name="T0" fmla="*/ 1236 w 1303"/>
                  <a:gd name="T1" fmla="*/ 102 h 331"/>
                  <a:gd name="T2" fmla="*/ 1301 w 1303"/>
                  <a:gd name="T3" fmla="*/ 327 h 331"/>
                  <a:gd name="T4" fmla="*/ 1303 w 1303"/>
                  <a:gd name="T5" fmla="*/ 38 h 331"/>
                  <a:gd name="T6" fmla="*/ 1234 w 1303"/>
                  <a:gd name="T7" fmla="*/ 38 h 331"/>
                  <a:gd name="T8" fmla="*/ 1303 w 1303"/>
                  <a:gd name="T9" fmla="*/ 38 h 331"/>
                  <a:gd name="T10" fmla="*/ 1202 w 1303"/>
                  <a:gd name="T11" fmla="*/ 276 h 331"/>
                  <a:gd name="T12" fmla="*/ 1133 w 1303"/>
                  <a:gd name="T13" fmla="*/ 213 h 331"/>
                  <a:gd name="T14" fmla="*/ 1202 w 1303"/>
                  <a:gd name="T15" fmla="*/ 150 h 331"/>
                  <a:gd name="T16" fmla="*/ 1160 w 1303"/>
                  <a:gd name="T17" fmla="*/ 98 h 331"/>
                  <a:gd name="T18" fmla="*/ 1160 w 1303"/>
                  <a:gd name="T19" fmla="*/ 331 h 331"/>
                  <a:gd name="T20" fmla="*/ 1043 w 1303"/>
                  <a:gd name="T21" fmla="*/ 327 h 331"/>
                  <a:gd name="T22" fmla="*/ 946 w 1303"/>
                  <a:gd name="T23" fmla="*/ 98 h 331"/>
                  <a:gd name="T24" fmla="*/ 852 w 1303"/>
                  <a:gd name="T25" fmla="*/ 327 h 331"/>
                  <a:gd name="T26" fmla="*/ 917 w 1303"/>
                  <a:gd name="T27" fmla="*/ 143 h 331"/>
                  <a:gd name="T28" fmla="*/ 978 w 1303"/>
                  <a:gd name="T29" fmla="*/ 170 h 331"/>
                  <a:gd name="T30" fmla="*/ 1043 w 1303"/>
                  <a:gd name="T31" fmla="*/ 327 h 331"/>
                  <a:gd name="T32" fmla="*/ 745 w 1303"/>
                  <a:gd name="T33" fmla="*/ 102 h 331"/>
                  <a:gd name="T34" fmla="*/ 810 w 1303"/>
                  <a:gd name="T35" fmla="*/ 327 h 331"/>
                  <a:gd name="T36" fmla="*/ 812 w 1303"/>
                  <a:gd name="T37" fmla="*/ 38 h 331"/>
                  <a:gd name="T38" fmla="*/ 743 w 1303"/>
                  <a:gd name="T39" fmla="*/ 38 h 331"/>
                  <a:gd name="T40" fmla="*/ 812 w 1303"/>
                  <a:gd name="T41" fmla="*/ 38 h 331"/>
                  <a:gd name="T42" fmla="*/ 662 w 1303"/>
                  <a:gd name="T43" fmla="*/ 10 h 331"/>
                  <a:gd name="T44" fmla="*/ 614 w 1303"/>
                  <a:gd name="T45" fmla="*/ 242 h 331"/>
                  <a:gd name="T46" fmla="*/ 607 w 1303"/>
                  <a:gd name="T47" fmla="*/ 207 h 331"/>
                  <a:gd name="T48" fmla="*/ 495 w 1303"/>
                  <a:gd name="T49" fmla="*/ 10 h 331"/>
                  <a:gd name="T50" fmla="*/ 641 w 1303"/>
                  <a:gd name="T51" fmla="*/ 327 h 331"/>
                  <a:gd name="T52" fmla="*/ 353 w 1303"/>
                  <a:gd name="T53" fmla="*/ 291 h 331"/>
                  <a:gd name="T54" fmla="*/ 289 w 1303"/>
                  <a:gd name="T55" fmla="*/ 258 h 331"/>
                  <a:gd name="T56" fmla="*/ 353 w 1303"/>
                  <a:gd name="T57" fmla="*/ 291 h 331"/>
                  <a:gd name="T58" fmla="*/ 414 w 1303"/>
                  <a:gd name="T59" fmla="*/ 180 h 331"/>
                  <a:gd name="T60" fmla="*/ 241 w 1303"/>
                  <a:gd name="T61" fmla="*/ 115 h 331"/>
                  <a:gd name="T62" fmla="*/ 314 w 1303"/>
                  <a:gd name="T63" fmla="*/ 139 h 331"/>
                  <a:gd name="T64" fmla="*/ 353 w 1303"/>
                  <a:gd name="T65" fmla="*/ 179 h 331"/>
                  <a:gd name="T66" fmla="*/ 326 w 1303"/>
                  <a:gd name="T67" fmla="*/ 331 h 331"/>
                  <a:gd name="T68" fmla="*/ 132 w 1303"/>
                  <a:gd name="T69" fmla="*/ 287 h 331"/>
                  <a:gd name="T70" fmla="*/ 65 w 1303"/>
                  <a:gd name="T71" fmla="*/ 213 h 331"/>
                  <a:gd name="T72" fmla="*/ 132 w 1303"/>
                  <a:gd name="T73" fmla="*/ 139 h 331"/>
                  <a:gd name="T74" fmla="*/ 197 w 1303"/>
                  <a:gd name="T75" fmla="*/ 315 h 331"/>
                  <a:gd name="T76" fmla="*/ 132 w 1303"/>
                  <a:gd name="T77" fmla="*/ 0 h 331"/>
                  <a:gd name="T78" fmla="*/ 99 w 1303"/>
                  <a:gd name="T79" fmla="*/ 100 h 331"/>
                  <a:gd name="T80" fmla="*/ 111 w 1303"/>
                  <a:gd name="T81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03" h="331">
                    <a:moveTo>
                      <a:pt x="1301" y="102"/>
                    </a:moveTo>
                    <a:cubicBezTo>
                      <a:pt x="1236" y="102"/>
                      <a:pt x="1236" y="102"/>
                      <a:pt x="1236" y="102"/>
                    </a:cubicBezTo>
                    <a:cubicBezTo>
                      <a:pt x="1236" y="327"/>
                      <a:pt x="1236" y="327"/>
                      <a:pt x="1236" y="327"/>
                    </a:cubicBezTo>
                    <a:cubicBezTo>
                      <a:pt x="1301" y="327"/>
                      <a:pt x="1301" y="327"/>
                      <a:pt x="1301" y="327"/>
                    </a:cubicBezTo>
                    <a:lnTo>
                      <a:pt x="1301" y="102"/>
                    </a:lnTo>
                    <a:close/>
                    <a:moveTo>
                      <a:pt x="1303" y="38"/>
                    </a:moveTo>
                    <a:cubicBezTo>
                      <a:pt x="1303" y="21"/>
                      <a:pt x="1287" y="7"/>
                      <a:pt x="1268" y="7"/>
                    </a:cubicBezTo>
                    <a:cubicBezTo>
                      <a:pt x="1249" y="7"/>
                      <a:pt x="1234" y="21"/>
                      <a:pt x="1234" y="38"/>
                    </a:cubicBezTo>
                    <a:cubicBezTo>
                      <a:pt x="1234" y="55"/>
                      <a:pt x="1249" y="68"/>
                      <a:pt x="1268" y="68"/>
                    </a:cubicBezTo>
                    <a:cubicBezTo>
                      <a:pt x="1287" y="68"/>
                      <a:pt x="1303" y="55"/>
                      <a:pt x="1303" y="38"/>
                    </a:cubicBezTo>
                    <a:moveTo>
                      <a:pt x="1216" y="315"/>
                    </a:moveTo>
                    <a:cubicBezTo>
                      <a:pt x="1202" y="276"/>
                      <a:pt x="1202" y="276"/>
                      <a:pt x="1202" y="276"/>
                    </a:cubicBezTo>
                    <a:cubicBezTo>
                      <a:pt x="1195" y="282"/>
                      <a:pt x="1187" y="285"/>
                      <a:pt x="1175" y="285"/>
                    </a:cubicBezTo>
                    <a:cubicBezTo>
                      <a:pt x="1149" y="285"/>
                      <a:pt x="1133" y="259"/>
                      <a:pt x="1133" y="213"/>
                    </a:cubicBezTo>
                    <a:cubicBezTo>
                      <a:pt x="1133" y="167"/>
                      <a:pt x="1147" y="141"/>
                      <a:pt x="1175" y="141"/>
                    </a:cubicBezTo>
                    <a:cubicBezTo>
                      <a:pt x="1188" y="141"/>
                      <a:pt x="1196" y="146"/>
                      <a:pt x="1202" y="150"/>
                    </a:cubicBezTo>
                    <a:cubicBezTo>
                      <a:pt x="1215" y="114"/>
                      <a:pt x="1215" y="114"/>
                      <a:pt x="1215" y="114"/>
                    </a:cubicBezTo>
                    <a:cubicBezTo>
                      <a:pt x="1205" y="106"/>
                      <a:pt x="1188" y="98"/>
                      <a:pt x="1160" y="98"/>
                    </a:cubicBezTo>
                    <a:cubicBezTo>
                      <a:pt x="1110" y="98"/>
                      <a:pt x="1068" y="138"/>
                      <a:pt x="1068" y="214"/>
                    </a:cubicBezTo>
                    <a:cubicBezTo>
                      <a:pt x="1068" y="290"/>
                      <a:pt x="1107" y="331"/>
                      <a:pt x="1160" y="331"/>
                    </a:cubicBezTo>
                    <a:cubicBezTo>
                      <a:pt x="1189" y="331"/>
                      <a:pt x="1206" y="324"/>
                      <a:pt x="1216" y="315"/>
                    </a:cubicBezTo>
                    <a:moveTo>
                      <a:pt x="1043" y="327"/>
                    </a:moveTo>
                    <a:cubicBezTo>
                      <a:pt x="1043" y="169"/>
                      <a:pt x="1043" y="169"/>
                      <a:pt x="1043" y="169"/>
                    </a:cubicBezTo>
                    <a:cubicBezTo>
                      <a:pt x="1043" y="129"/>
                      <a:pt x="1018" y="98"/>
                      <a:pt x="946" y="98"/>
                    </a:cubicBezTo>
                    <a:cubicBezTo>
                      <a:pt x="906" y="98"/>
                      <a:pt x="874" y="105"/>
                      <a:pt x="852" y="115"/>
                    </a:cubicBezTo>
                    <a:cubicBezTo>
                      <a:pt x="852" y="327"/>
                      <a:pt x="852" y="327"/>
                      <a:pt x="852" y="327"/>
                    </a:cubicBezTo>
                    <a:cubicBezTo>
                      <a:pt x="917" y="327"/>
                      <a:pt x="917" y="327"/>
                      <a:pt x="917" y="327"/>
                    </a:cubicBezTo>
                    <a:cubicBezTo>
                      <a:pt x="917" y="143"/>
                      <a:pt x="917" y="143"/>
                      <a:pt x="917" y="143"/>
                    </a:cubicBezTo>
                    <a:cubicBezTo>
                      <a:pt x="925" y="141"/>
                      <a:pt x="932" y="139"/>
                      <a:pt x="945" y="139"/>
                    </a:cubicBezTo>
                    <a:cubicBezTo>
                      <a:pt x="971" y="139"/>
                      <a:pt x="978" y="154"/>
                      <a:pt x="978" y="170"/>
                    </a:cubicBezTo>
                    <a:cubicBezTo>
                      <a:pt x="978" y="327"/>
                      <a:pt x="978" y="327"/>
                      <a:pt x="978" y="327"/>
                    </a:cubicBezTo>
                    <a:lnTo>
                      <a:pt x="1043" y="327"/>
                    </a:lnTo>
                    <a:close/>
                    <a:moveTo>
                      <a:pt x="810" y="102"/>
                    </a:moveTo>
                    <a:cubicBezTo>
                      <a:pt x="745" y="102"/>
                      <a:pt x="745" y="102"/>
                      <a:pt x="745" y="102"/>
                    </a:cubicBezTo>
                    <a:cubicBezTo>
                      <a:pt x="745" y="327"/>
                      <a:pt x="745" y="327"/>
                      <a:pt x="745" y="327"/>
                    </a:cubicBezTo>
                    <a:cubicBezTo>
                      <a:pt x="810" y="327"/>
                      <a:pt x="810" y="327"/>
                      <a:pt x="810" y="327"/>
                    </a:cubicBezTo>
                    <a:lnTo>
                      <a:pt x="810" y="102"/>
                    </a:lnTo>
                    <a:close/>
                    <a:moveTo>
                      <a:pt x="812" y="38"/>
                    </a:moveTo>
                    <a:cubicBezTo>
                      <a:pt x="812" y="21"/>
                      <a:pt x="796" y="7"/>
                      <a:pt x="777" y="7"/>
                    </a:cubicBezTo>
                    <a:cubicBezTo>
                      <a:pt x="758" y="7"/>
                      <a:pt x="743" y="21"/>
                      <a:pt x="743" y="38"/>
                    </a:cubicBezTo>
                    <a:cubicBezTo>
                      <a:pt x="743" y="55"/>
                      <a:pt x="758" y="68"/>
                      <a:pt x="777" y="68"/>
                    </a:cubicBezTo>
                    <a:cubicBezTo>
                      <a:pt x="796" y="68"/>
                      <a:pt x="812" y="55"/>
                      <a:pt x="812" y="38"/>
                    </a:cubicBezTo>
                    <a:moveTo>
                      <a:pt x="727" y="10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21" y="207"/>
                      <a:pt x="621" y="207"/>
                      <a:pt x="621" y="207"/>
                    </a:cubicBezTo>
                    <a:cubicBezTo>
                      <a:pt x="617" y="222"/>
                      <a:pt x="614" y="242"/>
                      <a:pt x="614" y="242"/>
                    </a:cubicBezTo>
                    <a:cubicBezTo>
                      <a:pt x="614" y="242"/>
                      <a:pt x="614" y="242"/>
                      <a:pt x="614" y="242"/>
                    </a:cubicBezTo>
                    <a:cubicBezTo>
                      <a:pt x="614" y="242"/>
                      <a:pt x="611" y="222"/>
                      <a:pt x="607" y="207"/>
                    </a:cubicBezTo>
                    <a:cubicBezTo>
                      <a:pt x="567" y="10"/>
                      <a:pt x="567" y="10"/>
                      <a:pt x="567" y="10"/>
                    </a:cubicBezTo>
                    <a:cubicBezTo>
                      <a:pt x="495" y="10"/>
                      <a:pt x="495" y="10"/>
                      <a:pt x="495" y="10"/>
                    </a:cubicBezTo>
                    <a:cubicBezTo>
                      <a:pt x="582" y="327"/>
                      <a:pt x="582" y="327"/>
                      <a:pt x="582" y="327"/>
                    </a:cubicBezTo>
                    <a:cubicBezTo>
                      <a:pt x="641" y="327"/>
                      <a:pt x="641" y="327"/>
                      <a:pt x="641" y="327"/>
                    </a:cubicBezTo>
                    <a:lnTo>
                      <a:pt x="727" y="10"/>
                    </a:lnTo>
                    <a:close/>
                    <a:moveTo>
                      <a:pt x="353" y="291"/>
                    </a:moveTo>
                    <a:cubicBezTo>
                      <a:pt x="347" y="294"/>
                      <a:pt x="339" y="296"/>
                      <a:pt x="329" y="296"/>
                    </a:cubicBezTo>
                    <a:cubicBezTo>
                      <a:pt x="304" y="296"/>
                      <a:pt x="289" y="284"/>
                      <a:pt x="289" y="258"/>
                    </a:cubicBezTo>
                    <a:cubicBezTo>
                      <a:pt x="289" y="222"/>
                      <a:pt x="314" y="213"/>
                      <a:pt x="353" y="209"/>
                    </a:cubicBezTo>
                    <a:lnTo>
                      <a:pt x="353" y="291"/>
                    </a:lnTo>
                    <a:close/>
                    <a:moveTo>
                      <a:pt x="414" y="315"/>
                    </a:move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19"/>
                      <a:pt x="377" y="98"/>
                      <a:pt x="326" y="98"/>
                    </a:cubicBezTo>
                    <a:cubicBezTo>
                      <a:pt x="286" y="98"/>
                      <a:pt x="257" y="108"/>
                      <a:pt x="241" y="115"/>
                    </a:cubicBezTo>
                    <a:cubicBezTo>
                      <a:pt x="255" y="152"/>
                      <a:pt x="255" y="152"/>
                      <a:pt x="255" y="152"/>
                    </a:cubicBezTo>
                    <a:cubicBezTo>
                      <a:pt x="270" y="146"/>
                      <a:pt x="292" y="139"/>
                      <a:pt x="314" y="139"/>
                    </a:cubicBezTo>
                    <a:cubicBezTo>
                      <a:pt x="337" y="139"/>
                      <a:pt x="353" y="145"/>
                      <a:pt x="353" y="16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286" y="185"/>
                      <a:pt x="228" y="202"/>
                      <a:pt x="228" y="260"/>
                    </a:cubicBezTo>
                    <a:cubicBezTo>
                      <a:pt x="228" y="307"/>
                      <a:pt x="261" y="331"/>
                      <a:pt x="326" y="331"/>
                    </a:cubicBezTo>
                    <a:cubicBezTo>
                      <a:pt x="365" y="331"/>
                      <a:pt x="395" y="325"/>
                      <a:pt x="414" y="315"/>
                    </a:cubicBezTo>
                    <a:moveTo>
                      <a:pt x="132" y="287"/>
                    </a:moveTo>
                    <a:cubicBezTo>
                      <a:pt x="128" y="289"/>
                      <a:pt x="121" y="290"/>
                      <a:pt x="112" y="290"/>
                    </a:cubicBezTo>
                    <a:cubicBezTo>
                      <a:pt x="79" y="290"/>
                      <a:pt x="65" y="262"/>
                      <a:pt x="65" y="213"/>
                    </a:cubicBezTo>
                    <a:cubicBezTo>
                      <a:pt x="65" y="167"/>
                      <a:pt x="78" y="136"/>
                      <a:pt x="114" y="136"/>
                    </a:cubicBezTo>
                    <a:cubicBezTo>
                      <a:pt x="121" y="136"/>
                      <a:pt x="127" y="137"/>
                      <a:pt x="132" y="139"/>
                    </a:cubicBezTo>
                    <a:lnTo>
                      <a:pt x="132" y="287"/>
                    </a:lnTo>
                    <a:close/>
                    <a:moveTo>
                      <a:pt x="197" y="315"/>
                    </a:moveTo>
                    <a:cubicBezTo>
                      <a:pt x="197" y="0"/>
                      <a:pt x="197" y="0"/>
                      <a:pt x="197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103"/>
                      <a:pt x="132" y="103"/>
                      <a:pt x="132" y="103"/>
                    </a:cubicBezTo>
                    <a:cubicBezTo>
                      <a:pt x="124" y="101"/>
                      <a:pt x="113" y="100"/>
                      <a:pt x="99" y="100"/>
                    </a:cubicBezTo>
                    <a:cubicBezTo>
                      <a:pt x="41" y="100"/>
                      <a:pt x="0" y="144"/>
                      <a:pt x="0" y="216"/>
                    </a:cubicBezTo>
                    <a:cubicBezTo>
                      <a:pt x="0" y="291"/>
                      <a:pt x="43" y="331"/>
                      <a:pt x="111" y="331"/>
                    </a:cubicBezTo>
                    <a:cubicBezTo>
                      <a:pt x="150" y="331"/>
                      <a:pt x="177" y="326"/>
                      <a:pt x="197" y="3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pic>
          <p:nvPicPr>
            <p:cNvPr id="2" name="Afbeelding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954" y="5085184"/>
              <a:ext cx="3118189" cy="379947"/>
            </a:xfrm>
            <a:prstGeom prst="rect">
              <a:avLst/>
            </a:prstGeom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707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wit met cirk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1336" y="230975"/>
            <a:ext cx="6995120" cy="864096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556792"/>
            <a:ext cx="7715200" cy="45693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177800" indent="-177800">
              <a:buFont typeface="Arial" panose="020B0604020202020204" pitchFamily="34" charset="0"/>
              <a:buChar char="•"/>
              <a:defRPr sz="2000"/>
            </a:lvl2pPr>
            <a:lvl3pPr marL="355600" indent="-177800">
              <a:defRPr sz="2000"/>
            </a:lvl3pPr>
            <a:lvl4pPr marL="449263" indent="-177800">
              <a:defRPr sz="2000"/>
            </a:lvl4pPr>
            <a:lvl5pPr marL="627063" indent="-177800">
              <a:defRPr sz="20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11-3-2021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90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6E4E0-B147-4FD4-AA60-67F3D6FE8B9A}" type="datetime1">
              <a:rPr lang="nl-NL"/>
              <a:pPr>
                <a:defRPr/>
              </a:pPr>
              <a:t>11-3-2021</a:t>
            </a:fld>
            <a:endParaRPr lang="nl-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dagbesteding les 1 en 2- 2012-2013 (MZ BBL 2010) rup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E55B-3520-4BB4-AB7A-ED8BEDABB66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6655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D93A-5030-472B-8360-02E58AB43DFC}" type="datetime1">
              <a:rPr lang="nl-NL"/>
              <a:pPr>
                <a:defRPr/>
              </a:pPr>
              <a:t>11-3-2021</a:t>
            </a:fld>
            <a:endParaRPr lang="nl-NL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dagbesteding les 1 en 2- 2012-2013 (MZ BBL 2010) rup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96CF-645C-47E0-99CE-22BEF944DA2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0192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04EA-3C67-4B4A-B044-8CBC91EF3404}" type="datetimeFigureOut">
              <a:rPr lang="nl-NL" smtClean="0"/>
              <a:t>11-3-2021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A6DDE-0033-49FF-BBC5-0D5ABC2DA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78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21080619364641073/" TargetMode="External"/><Relationship Id="rId2" Type="http://schemas.openxmlformats.org/officeDocument/2006/relationships/hyperlink" Target="https://nl.pinterest.com/pin/521080619364641073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gO07bRwTQ" TargetMode="External"/><Relationship Id="rId2" Type="http://schemas.openxmlformats.org/officeDocument/2006/relationships/hyperlink" Target="https://www.youtube.com/watch?v=U7RWGyWK6g4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-MZE0_oVJi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b4kaz7mW5A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Nieuwe dagbesteding voor gehandicapten in de Wijk - RTV Drent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73263"/>
            <a:ext cx="7334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0723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F9CCD3-77BA-4086-B863-A51C07840BDC}" type="slidenum">
              <a:rPr lang="nl-NL" altLang="nl-NL" smtClean="0">
                <a:solidFill>
                  <a:schemeClr val="tx2"/>
                </a:solidFill>
                <a:latin typeface="Candara" panose="020E0502030303020204" pitchFamily="34" charset="0"/>
              </a:rPr>
              <a:pPr/>
              <a:t>10</a:t>
            </a:fld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30724" name="Picture 2" descr="De veranderende verhouding tussen overheid en burgers | Movisie: 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90513"/>
            <a:ext cx="5994400" cy="5994400"/>
          </a:xfrm>
          <a:noFill/>
        </p:spPr>
      </p:pic>
    </p:spTree>
    <p:extLst>
      <p:ext uri="{BB962C8B-B14F-4D97-AF65-F5344CB8AC3E}">
        <p14:creationId xmlns:p14="http://schemas.microsoft.com/office/powerpoint/2010/main" val="42132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Educatie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7988" y="1557338"/>
            <a:ext cx="8229600" cy="4525962"/>
          </a:xfrm>
        </p:spPr>
        <p:txBody>
          <a:bodyPr/>
          <a:lstStyle/>
          <a:p>
            <a:pPr eaLnBrk="1" hangingPunct="1"/>
            <a:r>
              <a:rPr lang="nl-NL" altLang="nl-NL" smtClean="0">
                <a:solidFill>
                  <a:srgbClr val="FF0000"/>
                </a:solidFill>
              </a:rPr>
              <a:t>-. Opdoen van kennis en vaardigheden </a:t>
            </a:r>
          </a:p>
          <a:p>
            <a:pPr eaLnBrk="1" hangingPunct="1"/>
            <a:endParaRPr lang="nl-NL" altLang="nl-NL" smtClean="0">
              <a:solidFill>
                <a:srgbClr val="FF0000"/>
              </a:solidFill>
            </a:endParaRPr>
          </a:p>
          <a:p>
            <a:pPr eaLnBrk="1" hangingPunct="1"/>
            <a:r>
              <a:rPr lang="nl-NL" altLang="nl-NL" smtClean="0">
                <a:solidFill>
                  <a:srgbClr val="FF0000"/>
                </a:solidFill>
              </a:rPr>
              <a:t>-. Educatie: Bij- en nascholing (bijvoorbeeld naar school, cursussen, trainingen)</a:t>
            </a:r>
          </a:p>
          <a:p>
            <a:pPr eaLnBrk="1" hangingPunct="1"/>
            <a:endParaRPr lang="nl-NL" altLang="nl-NL" smtClean="0">
              <a:solidFill>
                <a:srgbClr val="FF0000"/>
              </a:solidFill>
            </a:endParaRPr>
          </a:p>
          <a:p>
            <a:pPr eaLnBrk="1" hangingPunct="1"/>
            <a:r>
              <a:rPr lang="nl-NL" altLang="nl-NL" smtClean="0">
                <a:solidFill>
                  <a:srgbClr val="FF0000"/>
                </a:solidFill>
              </a:rPr>
              <a:t>-. Vorming: Leren van de juiste houding. Bijvoorbeeld sociale vaardigheidstraining</a:t>
            </a:r>
          </a:p>
          <a:p>
            <a:pPr eaLnBrk="1" hangingPunct="1"/>
            <a:endParaRPr lang="nl-NL" altLang="nl-NL" smtClean="0">
              <a:solidFill>
                <a:srgbClr val="FF0000"/>
              </a:solidFill>
            </a:endParaRPr>
          </a:p>
          <a:p>
            <a:pPr eaLnBrk="1" hangingPunct="1"/>
            <a:r>
              <a:rPr lang="nl-NL" altLang="nl-NL" smtClean="0">
                <a:solidFill>
                  <a:srgbClr val="FF0000"/>
                </a:solidFill>
              </a:rPr>
              <a:t>-. Doel: autonomie cliënt vergroten</a:t>
            </a:r>
          </a:p>
          <a:p>
            <a:pPr eaLnBrk="1" hangingPunct="1"/>
            <a:endParaRPr lang="nl-NL" altLang="nl-NL" sz="2400" smtClean="0">
              <a:solidFill>
                <a:srgbClr val="FF0000"/>
              </a:solidFill>
            </a:endParaRPr>
          </a:p>
          <a:p>
            <a:pPr eaLnBrk="1" hangingPunct="1"/>
            <a:endParaRPr lang="nl-NL" altLang="nl-NL" sz="2400" smtClean="0">
              <a:solidFill>
                <a:srgbClr val="FF0000"/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197475"/>
            <a:ext cx="22479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450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17538"/>
            <a:ext cx="11445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184775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89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</a:rPr>
              <a:t>Arbeid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z="2400" smtClean="0">
                <a:solidFill>
                  <a:schemeClr val="bg1"/>
                </a:solidFill>
              </a:rPr>
              <a:t>Cliënten begeleiden naar werk:</a:t>
            </a:r>
          </a:p>
          <a:p>
            <a:pPr eaLnBrk="1" hangingPunct="1"/>
            <a:endParaRPr lang="nl-NL" altLang="nl-NL" sz="2400" smtClean="0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sz="2400" smtClean="0">
                <a:solidFill>
                  <a:schemeClr val="bg1"/>
                </a:solidFill>
              </a:rPr>
              <a:t>Vrijwilligerswerk</a:t>
            </a:r>
          </a:p>
          <a:p>
            <a:pPr eaLnBrk="1" hangingPunct="1"/>
            <a:r>
              <a:rPr lang="nl-NL" altLang="nl-NL" sz="2400" smtClean="0">
                <a:solidFill>
                  <a:schemeClr val="bg1"/>
                </a:solidFill>
              </a:rPr>
              <a:t>Arbeidsrehabilitatie (van geen werk naar begeleid werk en misschien wel naar een naar betaalde baan)</a:t>
            </a:r>
          </a:p>
          <a:p>
            <a:pPr eaLnBrk="1" hangingPunct="1"/>
            <a:r>
              <a:rPr lang="nl-NL" altLang="nl-NL" sz="2400" smtClean="0">
                <a:solidFill>
                  <a:schemeClr val="bg1"/>
                </a:solidFill>
              </a:rPr>
              <a:t>Betaald werk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148263"/>
            <a:ext cx="16367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291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1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hlinkClick r:id="rId2"/>
              </a:rPr>
              <a:t>https://nl.pinterest.com/pin/521080619364641073/</a:t>
            </a:r>
            <a:endParaRPr lang="nl-NL" altLang="nl-NL" smtClean="0"/>
          </a:p>
        </p:txBody>
      </p:sp>
      <p:sp>
        <p:nvSpPr>
          <p:cNvPr id="3379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Werken naar vermogen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3797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52068E-50A0-4DBB-8F90-879632C00C69}" type="slidenum">
              <a:rPr lang="nl-NL" altLang="nl-NL" smtClean="0">
                <a:solidFill>
                  <a:schemeClr val="tx2"/>
                </a:solidFill>
                <a:latin typeface="Candara" panose="020E0502030303020204" pitchFamily="34" charset="0"/>
              </a:rPr>
              <a:pPr/>
              <a:t>13</a:t>
            </a:fld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3798" name="Rechthoek 3"/>
          <p:cNvSpPr>
            <a:spLocks noChangeArrowheads="1"/>
          </p:cNvSpPr>
          <p:nvPr/>
        </p:nvSpPr>
        <p:spPr bwMode="auto">
          <a:xfrm>
            <a:off x="2286000" y="31051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>
                <a:hlinkClick r:id="rId3"/>
              </a:rPr>
              <a:t>/</a:t>
            </a:r>
            <a:endParaRPr lang="nl-NL" altLang="nl-NL"/>
          </a:p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000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4819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3BF673-6353-4264-B23C-B72C0ED0E497}" type="slidenum">
              <a:rPr lang="nl-NL" altLang="nl-NL" smtClean="0">
                <a:solidFill>
                  <a:schemeClr val="tx2"/>
                </a:solidFill>
                <a:latin typeface="Candara" panose="020E0502030303020204" pitchFamily="34" charset="0"/>
              </a:rPr>
              <a:pPr/>
              <a:t>14</a:t>
            </a:fld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34820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214563"/>
            <a:ext cx="79438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8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</a:rPr>
              <a:t>Recreatie/ontspanning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z="2400" smtClean="0">
                <a:solidFill>
                  <a:schemeClr val="bg1"/>
                </a:solidFill>
              </a:rPr>
              <a:t>Alle activiteiten die mensen voor hun ontspanning doen</a:t>
            </a:r>
            <a:endParaRPr lang="nl-NL" altLang="nl-NL" smtClean="0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Beeldende activiteiten (kunst zinnig en verkoop )</a:t>
            </a:r>
          </a:p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Muziekactiviteiten</a:t>
            </a:r>
          </a:p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Sport en spel</a:t>
            </a:r>
          </a:p>
          <a:p>
            <a:pPr eaLnBrk="1" hangingPunct="1"/>
            <a:endParaRPr lang="nl-NL" altLang="nl-NL" smtClean="0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Doelen: Ontspanning, lichamelijke conditie op peil </a:t>
            </a:r>
          </a:p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      houden, leren samenwerken, tijd zinvol vullen</a:t>
            </a:r>
          </a:p>
          <a:p>
            <a:pPr eaLnBrk="1" hangingPunct="1"/>
            <a:endParaRPr lang="nl-NL" altLang="nl-NL" smtClean="0">
              <a:solidFill>
                <a:schemeClr val="bg1"/>
              </a:solidFill>
            </a:endParaRPr>
          </a:p>
          <a:p>
            <a:pPr eaLnBrk="1" hangingPunct="1"/>
            <a:endParaRPr lang="nl-NL" altLang="nl-NL" smtClean="0">
              <a:solidFill>
                <a:schemeClr val="bg1"/>
              </a:solidFill>
            </a:endParaRPr>
          </a:p>
          <a:p>
            <a:pPr eaLnBrk="1" hangingPunct="1"/>
            <a:endParaRPr lang="nl-NL" altLang="nl-NL" sz="2400" smtClean="0">
              <a:solidFill>
                <a:schemeClr val="bg1"/>
              </a:solidFill>
            </a:endParaRPr>
          </a:p>
          <a:p>
            <a:pPr eaLnBrk="1" hangingPunct="1"/>
            <a:endParaRPr lang="nl-NL" altLang="nl-NL" sz="2400" smtClean="0">
              <a:solidFill>
                <a:schemeClr val="bg1"/>
              </a:solidFill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8891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235902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4437063"/>
            <a:ext cx="1800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73688"/>
            <a:ext cx="28003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146323"/>
      </p:ext>
    </p:extLst>
  </p:cSld>
  <p:clrMapOvr>
    <a:masterClrMapping/>
  </p:clrMapOvr>
  <p:transition spd="slow">
    <p:split orient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</a:rPr>
              <a:t>Zelfzorg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nl-NL" altLang="nl-NL" sz="2400" smtClean="0">
                <a:solidFill>
                  <a:schemeClr val="bg1"/>
                </a:solidFill>
              </a:rPr>
              <a:t>Doel: </a:t>
            </a:r>
          </a:p>
          <a:p>
            <a:pPr eaLnBrk="1" hangingPunct="1"/>
            <a:r>
              <a:rPr lang="nl-NL" altLang="nl-NL" sz="2400" smtClean="0">
                <a:solidFill>
                  <a:schemeClr val="bg1"/>
                </a:solidFill>
              </a:rPr>
              <a:t>-Het welzijn van cliënt vergroten of handhaven.</a:t>
            </a:r>
          </a:p>
          <a:p>
            <a:pPr eaLnBrk="1" hangingPunct="1"/>
            <a:r>
              <a:rPr lang="nl-NL" altLang="nl-NL" sz="2400" smtClean="0">
                <a:solidFill>
                  <a:schemeClr val="bg1"/>
                </a:solidFill>
              </a:rPr>
              <a:t>-De zelfstandigheid van de cliënt verhogen</a:t>
            </a:r>
          </a:p>
          <a:p>
            <a:pPr eaLnBrk="1" hangingPunct="1"/>
            <a:r>
              <a:rPr lang="nl-NL" altLang="nl-NL" sz="2400" smtClean="0">
                <a:solidFill>
                  <a:schemeClr val="bg1"/>
                </a:solidFill>
              </a:rPr>
              <a:t>ADL (algemene dagelijkse levensverrichtingen)</a:t>
            </a:r>
          </a:p>
          <a:p>
            <a:pPr eaLnBrk="1" hangingPunct="1"/>
            <a:r>
              <a:rPr lang="nl-NL" altLang="nl-NL" sz="2400" smtClean="0">
                <a:solidFill>
                  <a:schemeClr val="bg1"/>
                </a:solidFill>
              </a:rPr>
              <a:t>HDL (huishoudelijke dagelijkse levensverrichtingen)</a:t>
            </a:r>
          </a:p>
          <a:p>
            <a:pPr eaLnBrk="1" hangingPunct="1"/>
            <a:r>
              <a:rPr lang="nl-NL" altLang="nl-NL" sz="2400" smtClean="0">
                <a:solidFill>
                  <a:schemeClr val="bg1"/>
                </a:solidFill>
              </a:rPr>
              <a:t>ADML (algemene dagelijkse maatschappelijke levensverrichtingen (</a:t>
            </a:r>
            <a:r>
              <a:rPr lang="nl-NL" altLang="nl-NL" smtClean="0">
                <a:solidFill>
                  <a:schemeClr val="bg1"/>
                </a:solidFill>
              </a:rPr>
              <a:t>sociale en financiële activiteiten</a:t>
            </a:r>
            <a:r>
              <a:rPr lang="nl-NL" altLang="nl-NL" sz="2400" smtClean="0">
                <a:solidFill>
                  <a:schemeClr val="bg1"/>
                </a:solidFill>
              </a:rPr>
              <a:t>))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286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1295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5084763"/>
            <a:ext cx="303688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84763"/>
            <a:ext cx="237648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211478"/>
      </p:ext>
    </p:extLst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1538" y="1916113"/>
            <a:ext cx="7408862" cy="42100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www.youtube.com/watch?v=U7RWGyWK6g4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www.youtube.com/watch?v=NugO07bRwTQ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https://www.youtube.com/watch?v=-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MZE0_oVJiA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Tijdelijke aanduiding voor voettekst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B25D45-D261-4495-AF94-02CBB2E3C460}" type="slidenum">
              <a:rPr lang="nl-NL" altLang="nl-NL" smtClean="0">
                <a:solidFill>
                  <a:schemeClr val="tx2"/>
                </a:solidFill>
                <a:latin typeface="Candara" panose="020E0502030303020204" pitchFamily="34" charset="0"/>
              </a:rPr>
              <a:pPr/>
              <a:t>17</a:t>
            </a:fld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30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Vormen dagbesteding / werk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5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 smtClean="0"/>
              <a:t>Onderwerpen: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 smtClean="0"/>
              <a:t>Maatschappelijke ontwikkelingen en visie op dagbesteding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 smtClean="0"/>
              <a:t>Jouw taken en verantwoordelijkheden en r</a:t>
            </a:r>
            <a:r>
              <a:rPr lang="nl-NL" u="sng" dirty="0" smtClean="0"/>
              <a:t>ollen!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 smtClean="0"/>
              <a:t>Vormen  dagbesteding en die op jouw BPV; onderzoek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 smtClean="0"/>
              <a:t>Twee delen: schriftelijk (verslag vooronderzoek) en een presentatie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 smtClean="0"/>
              <a:t>Jouw visie en mening op dagbesteding algemeen en die op jouw werkplek; die visie onderbouwen en verbeteracties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 smtClean="0"/>
              <a:t>Proeve is </a:t>
            </a:r>
            <a:r>
              <a:rPr lang="nl-NL" dirty="0" smtClean="0">
                <a:solidFill>
                  <a:srgbClr val="FF0000"/>
                </a:solidFill>
              </a:rPr>
              <a:t>interactief</a:t>
            </a:r>
            <a:r>
              <a:rPr lang="nl-NL" dirty="0" smtClean="0"/>
              <a:t>!!!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 smtClean="0"/>
              <a:t>Afspraken: individueel of 2-tal, presentaties plannen </a:t>
            </a: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 smtClean="0"/>
              <a:t> Tijdsduur vaststellen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 smtClean="0"/>
              <a:t>Inleveren onderzoek: datum vaststellen (1 week voor proeve)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nl-NL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8915" name="Tijdelijke aanduiding voor voettekst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B41B73-3B1B-40F3-A59A-8203F39A6A6E}" type="slidenum">
              <a:rPr lang="nl-NL" altLang="nl-NL" smtClean="0">
                <a:solidFill>
                  <a:schemeClr val="tx2"/>
                </a:solidFill>
                <a:latin typeface="Candara" panose="020E0502030303020204" pitchFamily="34" charset="0"/>
              </a:rPr>
              <a:pPr/>
              <a:t>18</a:t>
            </a:fld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8917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Formatieve toets: Presentatie Vormgeving Dagbesteding  </a:t>
            </a:r>
          </a:p>
        </p:txBody>
      </p:sp>
    </p:spTree>
    <p:extLst>
      <p:ext uri="{BB962C8B-B14F-4D97-AF65-F5344CB8AC3E}">
        <p14:creationId xmlns:p14="http://schemas.microsoft.com/office/powerpoint/2010/main" val="42068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713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2232025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Dagbesteding en werk </a:t>
            </a:r>
            <a:br>
              <a:rPr lang="nl-NL" altLang="nl-NL" dirty="0" smtClean="0"/>
            </a:br>
            <a:endParaRPr lang="nl-NL" altLang="nl-NL" dirty="0" smtClean="0"/>
          </a:p>
        </p:txBody>
      </p:sp>
      <p:sp>
        <p:nvSpPr>
          <p:cNvPr id="22531" name="Ondertitel 2"/>
          <p:cNvSpPr>
            <a:spLocks noGrp="1"/>
          </p:cNvSpPr>
          <p:nvPr>
            <p:ph type="subTitle" idx="1"/>
          </p:nvPr>
        </p:nvSpPr>
        <p:spPr>
          <a:xfrm>
            <a:off x="1371600" y="3141663"/>
            <a:ext cx="6400800" cy="2497137"/>
          </a:xfrm>
        </p:spPr>
        <p:txBody>
          <a:bodyPr/>
          <a:lstStyle/>
          <a:p>
            <a:pPr eaLnBrk="1" hangingPunct="1"/>
            <a:r>
              <a:rPr lang="nl-NL" altLang="nl-NL" smtClean="0"/>
              <a:t>.</a:t>
            </a:r>
          </a:p>
        </p:txBody>
      </p:sp>
      <p:sp>
        <p:nvSpPr>
          <p:cNvPr id="22532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22533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85B04A-FB56-4A7C-A79D-7F331636987F}" type="slidenum">
              <a:rPr lang="nl-NL" altLang="nl-NL" smtClean="0">
                <a:solidFill>
                  <a:schemeClr val="tx2"/>
                </a:solidFill>
                <a:latin typeface="Candara" panose="020E0502030303020204" pitchFamily="34" charset="0"/>
              </a:rPr>
              <a:pPr/>
              <a:t>2</a:t>
            </a:fld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nl-NL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 smtClean="0"/>
              <a:t>Wat betekent werk voor jou?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 smtClean="0"/>
              <a:t>Presentatie vormgeving dagbesteding, </a:t>
            </a: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 smtClean="0"/>
              <a:t>Inleiding dagbesteding: vroeger en nu, doelgroepen en hulpvragen, vormen  dagbesteding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 smtClean="0"/>
              <a:t>Huidige ontwikkelingen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 smtClean="0"/>
              <a:t>Visie</a:t>
            </a: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 smtClean="0"/>
              <a:t>Inventarisatie </a:t>
            </a:r>
            <a:r>
              <a:rPr lang="nl-NL" dirty="0"/>
              <a:t>leervragen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3555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23556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AE8B5C-7488-4AAA-BBFA-8587364AD37E}" type="slidenum">
              <a:rPr lang="nl-NL" altLang="nl-NL" smtClean="0">
                <a:solidFill>
                  <a:schemeClr val="tx2"/>
                </a:solidFill>
                <a:latin typeface="Candara" panose="020E0502030303020204" pitchFamily="34" charset="0"/>
              </a:rPr>
              <a:pPr/>
              <a:t>3</a:t>
            </a:fld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235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Programma </a:t>
            </a:r>
          </a:p>
        </p:txBody>
      </p:sp>
    </p:spTree>
    <p:extLst>
      <p:ext uri="{BB962C8B-B14F-4D97-AF65-F5344CB8AC3E}">
        <p14:creationId xmlns:p14="http://schemas.microsoft.com/office/powerpoint/2010/main" val="25873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Wat levert werken jou op?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nl-NL" altLang="nl-NL" smtClean="0"/>
              <a:t>In groepjes van 3 mensen benoemen wat jouw werk je oplevert.</a:t>
            </a:r>
          </a:p>
          <a:p>
            <a:pPr marL="0" indent="0" eaLnBrk="1" hangingPunct="1">
              <a:buFont typeface="Symbol" panose="05050102010706020507" pitchFamily="18" charset="2"/>
              <a:buNone/>
            </a:pPr>
            <a:endParaRPr lang="nl-NL" altLang="nl-NL" smtClean="0"/>
          </a:p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nl-NL" altLang="nl-NL" smtClean="0"/>
              <a:t>Schrijf het op een post it. </a:t>
            </a:r>
          </a:p>
          <a:p>
            <a:pPr marL="0" indent="0" eaLnBrk="1" hangingPunct="1">
              <a:buFont typeface="Symbol" panose="05050102010706020507" pitchFamily="18" charset="2"/>
              <a:buNone/>
            </a:pPr>
            <a:endParaRPr lang="nl-NL" altLang="nl-NL" smtClean="0"/>
          </a:p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nl-NL" altLang="nl-NL" smtClean="0"/>
              <a:t>Samen bespreken / relatie met cliënten. </a:t>
            </a:r>
          </a:p>
        </p:txBody>
      </p:sp>
      <p:sp>
        <p:nvSpPr>
          <p:cNvPr id="24580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mtClean="0">
              <a:solidFill>
                <a:srgbClr val="898989"/>
              </a:solidFill>
            </a:endParaRPr>
          </a:p>
        </p:txBody>
      </p:sp>
      <p:sp>
        <p:nvSpPr>
          <p:cNvPr id="24581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9A2A40-320C-47FC-8A05-42C1424F70F0}" type="slidenum">
              <a:rPr lang="nl-NL" altLang="nl-NL" smtClean="0">
                <a:solidFill>
                  <a:srgbClr val="898989"/>
                </a:solidFill>
              </a:rPr>
              <a:pPr/>
              <a:t>4</a:t>
            </a:fld>
            <a:endParaRPr lang="nl-NL" altLang="nl-NL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Zoek in 2 tallen  naar gevolgen . Vertel ze aan de groep.</a:t>
            </a:r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/>
              <a:t>Wat herken je daarin van je cliënten? </a:t>
            </a:r>
          </a:p>
        </p:txBody>
      </p:sp>
      <p:sp>
        <p:nvSpPr>
          <p:cNvPr id="2560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Wat zijn de gevolgen van niet deelnemen aan betaalde arbeid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25605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33F345-AE2E-4EF7-A9F5-9FD918E5256F}" type="slidenum">
              <a:rPr lang="nl-NL" altLang="nl-NL" smtClean="0">
                <a:solidFill>
                  <a:schemeClr val="tx2"/>
                </a:solidFill>
                <a:latin typeface="Candara" panose="020E0502030303020204" pitchFamily="34" charset="0"/>
              </a:rPr>
              <a:pPr/>
              <a:t>5</a:t>
            </a:fld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z="1400" smtClean="0"/>
              <a:t>Zingeving is betekenis of zin-geven aan het leven. Zingeving is de behoefte te 'weten', dat wat we doen in het leven een waarde heeft, betekenis heeft, er toe doet. </a:t>
            </a:r>
            <a:br>
              <a:rPr lang="nl-NL" altLang="nl-NL" sz="1400" smtClean="0"/>
            </a:br>
            <a:r>
              <a:rPr lang="nl-NL" altLang="nl-NL" sz="1400" smtClean="0"/>
              <a:t/>
            </a:r>
            <a:br>
              <a:rPr lang="nl-NL" altLang="nl-NL" sz="1400" smtClean="0"/>
            </a:br>
            <a:r>
              <a:rPr lang="nl-NL" altLang="nl-NL" sz="1400" smtClean="0"/>
              <a:t>De betekenis van het leven kun je op twee manieren zien; de mens moet elke dag zelf betekenis geven aan haar of zijn leven. Of, het leven heeft betekenis in zichzelf, bijvoorbeeld al doordat we leven.</a:t>
            </a:r>
            <a:br>
              <a:rPr lang="nl-NL" altLang="nl-NL" sz="1400" smtClean="0"/>
            </a:br>
            <a:r>
              <a:rPr lang="nl-NL" altLang="nl-NL" sz="1400" smtClean="0"/>
              <a:t/>
            </a:r>
            <a:br>
              <a:rPr lang="nl-NL" altLang="nl-NL" sz="1400" smtClean="0"/>
            </a:br>
            <a:r>
              <a:rPr lang="nl-NL" altLang="nl-NL" sz="1400" smtClean="0"/>
              <a:t>Dat we betekenis willen geven aan het leven is een behoefte van elk mens. Kennelijk is de zin of de onzin van het leven niet vanzelfsprekend. </a:t>
            </a:r>
            <a:br>
              <a:rPr lang="nl-NL" altLang="nl-NL" sz="1400" smtClean="0"/>
            </a:br>
            <a:r>
              <a:rPr lang="nl-NL" altLang="nl-NL" sz="1400" smtClean="0"/>
              <a:t/>
            </a:r>
            <a:br>
              <a:rPr lang="nl-NL" altLang="nl-NL" sz="1400" smtClean="0"/>
            </a:br>
            <a:r>
              <a:rPr lang="nl-NL" altLang="nl-NL" sz="1400" smtClean="0"/>
              <a:t>Het woord zin-geven, betekenis geven, zegt al dat dit een actief proces is. De gevonden betekenis geeft evenwicht en richting in deze complexe wereld.</a:t>
            </a:r>
            <a:r>
              <a:rPr lang="nl-NL" altLang="nl-NL" smtClean="0"/>
              <a:t>   </a:t>
            </a:r>
          </a:p>
        </p:txBody>
      </p:sp>
      <p:sp>
        <p:nvSpPr>
          <p:cNvPr id="2662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Zingeving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26629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5FC76-35AE-492F-9C97-33C7875BBC3E}" type="slidenum">
              <a:rPr lang="nl-NL" altLang="nl-NL" smtClean="0">
                <a:solidFill>
                  <a:schemeClr val="tx2"/>
                </a:solidFill>
                <a:latin typeface="Candara" panose="020E0502030303020204" pitchFamily="34" charset="0"/>
              </a:rPr>
              <a:pPr/>
              <a:t>6</a:t>
            </a:fld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/>
          </a:p>
          <a:p>
            <a:endParaRPr lang="nl-NL" altLang="nl-NL" smtClean="0"/>
          </a:p>
          <a:p>
            <a:r>
              <a:rPr lang="nl-NL" altLang="nl-NL" smtClean="0"/>
              <a:t>Een doelgerichte, zoveel mogelijk zingevende, gestructureerde invulling van activiteiten om de tijd die je tot je beschikking hebt te besteden</a:t>
            </a:r>
          </a:p>
          <a:p>
            <a:endParaRPr lang="nl-NL" altLang="nl-NL" smtClean="0"/>
          </a:p>
          <a:p>
            <a:r>
              <a:rPr lang="nl-NL" altLang="nl-NL" smtClean="0"/>
              <a:t>Dagbesteding is er altijd al geweest alleen veranderen vorm en inhoud voortdurend als gevolg van maatschappelijke ontwikkelingen</a:t>
            </a:r>
          </a:p>
        </p:txBody>
      </p:sp>
      <p:sp>
        <p:nvSpPr>
          <p:cNvPr id="2765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dagbesteding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dagbesteding les 1 en 2- 2012-2013 (MZ BBL 2010) rup</a:t>
            </a:r>
            <a:endParaRPr lang="nl-NL"/>
          </a:p>
        </p:txBody>
      </p:sp>
      <p:sp>
        <p:nvSpPr>
          <p:cNvPr id="27653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C9E7FF-E13D-4204-B53F-EF6DFD0065BF}" type="slidenum">
              <a:rPr lang="nl-NL" altLang="nl-NL" smtClean="0">
                <a:solidFill>
                  <a:schemeClr val="tx2"/>
                </a:solidFill>
                <a:latin typeface="Candara" panose="020E0502030303020204" pitchFamily="34" charset="0"/>
              </a:rPr>
              <a:pPr/>
              <a:t>7</a:t>
            </a:fld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 smtClean="0"/>
              <a:t>Dagbesteding; geen vrije tijd, accent op werk en verplichtingen </a:t>
            </a: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 smtClean="0"/>
              <a:t>Geschiedenis; arbeidsmatig werk, passief, isolement, eenzaamheid, verveling. Medisch model</a:t>
            </a: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 smtClean="0"/>
              <a:t>Na de 2</a:t>
            </a:r>
            <a:r>
              <a:rPr lang="nl-NL" baseline="30000" dirty="0" smtClean="0"/>
              <a:t>e</a:t>
            </a:r>
            <a:r>
              <a:rPr lang="nl-NL" dirty="0" smtClean="0"/>
              <a:t> wereld oorlog: Welfare </a:t>
            </a:r>
            <a:r>
              <a:rPr lang="nl-NL" dirty="0"/>
              <a:t>naar bezigheidstherapie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/>
              <a:t>Arbeid, </a:t>
            </a:r>
            <a:r>
              <a:rPr lang="nl-NL" dirty="0" smtClean="0"/>
              <a:t>nuttig zijn, tegen verveling, aandacht afleiden, ontspanning, sociale contacten</a:t>
            </a: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/>
              <a:t>AB-er bedenkt en sluit aan </a:t>
            </a:r>
            <a:r>
              <a:rPr lang="nl-NL" dirty="0" smtClean="0"/>
              <a:t>en aanbod gericht</a:t>
            </a:r>
            <a:r>
              <a:rPr lang="nl-NL" dirty="0" smtClean="0">
                <a:sym typeface="Wingdings" pitchFamily="2" charset="2"/>
              </a:rPr>
              <a:t></a:t>
            </a: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/>
              <a:t>Activiteiten die samenhangen met: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/>
              <a:t>Arbeidsmatig werken, zelfredzaam en zelfstandigheid, eigen regie en participatie, vrije tijd en hobby, zingeving </a:t>
            </a:r>
            <a:r>
              <a:rPr lang="nl-NL" dirty="0" smtClean="0"/>
              <a:t>enz.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 smtClean="0"/>
              <a:t>En nu????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dirty="0" smtClean="0"/>
              <a:t>Vanaf 2015 Participatiewet </a:t>
            </a: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8675" name="Tijdelijke aanduiding voor voettekst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24C050-EE8C-443C-A89B-2251921EDF6D}" type="slidenum">
              <a:rPr lang="nl-NL" altLang="nl-NL" smtClean="0">
                <a:solidFill>
                  <a:schemeClr val="tx2"/>
                </a:solidFill>
                <a:latin typeface="Candara" panose="020E0502030303020204" pitchFamily="34" charset="0"/>
              </a:rPr>
              <a:pPr/>
              <a:t>8</a:t>
            </a:fld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28677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Vroeger en nu: ontwikkeling</a:t>
            </a:r>
          </a:p>
        </p:txBody>
      </p:sp>
    </p:spTree>
    <p:extLst>
      <p:ext uri="{BB962C8B-B14F-4D97-AF65-F5344CB8AC3E}">
        <p14:creationId xmlns:p14="http://schemas.microsoft.com/office/powerpoint/2010/main" val="13468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Een begeleider in de woonsituatie heeft niets te maken met de dagbesteding van de client.</a:t>
            </a:r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>
                <a:hlinkClick r:id="rId2"/>
              </a:rPr>
              <a:t>https://www.youtube.com/watch?v=Ib4kaz7mW5A</a:t>
            </a:r>
            <a:endParaRPr lang="nl-NL" altLang="nl-NL" smtClean="0"/>
          </a:p>
          <a:p>
            <a:pPr eaLnBrk="1" hangingPunct="1"/>
            <a:endParaRPr lang="nl-NL" altLang="nl-NL" smtClean="0"/>
          </a:p>
        </p:txBody>
      </p:sp>
      <p:sp>
        <p:nvSpPr>
          <p:cNvPr id="2969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Stelling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29701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8C317D-FDAB-4DA1-A4D5-E96D29F89662}" type="slidenum">
              <a:rPr lang="nl-NL" altLang="nl-NL" smtClean="0">
                <a:solidFill>
                  <a:schemeClr val="tx2"/>
                </a:solidFill>
                <a:latin typeface="Candara" panose="020E0502030303020204" pitchFamily="34" charset="0"/>
              </a:rPr>
              <a:pPr/>
              <a:t>9</a:t>
            </a:fld>
            <a:endParaRPr lang="nl-NL" altLang="nl-NL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77d8d865424ee8f76a8a9a7c4974aa98d675a"/>
</p:tagLst>
</file>

<file path=ppt/theme/theme1.xml><?xml version="1.0" encoding="utf-8"?>
<a:theme xmlns:a="http://schemas.openxmlformats.org/drawingml/2006/main" name="Kantoorthema">
  <a:themeElements>
    <a:clrScheme name="daVinci">
      <a:dk1>
        <a:sysClr val="windowText" lastClr="000000"/>
      </a:dk1>
      <a:lt1>
        <a:sysClr val="window" lastClr="FFFFFF"/>
      </a:lt1>
      <a:dk2>
        <a:srgbClr val="8FCEA5"/>
      </a:dk2>
      <a:lt2>
        <a:srgbClr val="39BBA0"/>
      </a:lt2>
      <a:accent1>
        <a:srgbClr val="00B29C"/>
      </a:accent1>
      <a:accent2>
        <a:srgbClr val="00BFE0"/>
      </a:accent2>
      <a:accent3>
        <a:srgbClr val="7CD3EB"/>
      </a:accent3>
      <a:accent4>
        <a:srgbClr val="39BBA0"/>
      </a:accent4>
      <a:accent5>
        <a:srgbClr val="39BBA0"/>
      </a:accent5>
      <a:accent6>
        <a:srgbClr val="00B29C"/>
      </a:accent6>
      <a:hlink>
        <a:srgbClr val="000000"/>
      </a:hlink>
      <a:folHlink>
        <a:srgbClr val="000000"/>
      </a:folHlink>
    </a:clrScheme>
    <a:fontScheme name="daVinc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AC4F9A37130048A21C20FA1AB4CBFC" ma:contentTypeVersion="1" ma:contentTypeDescription="Een nieuw document maken." ma:contentTypeScope="" ma:versionID="99dd99e55f86d0b4f5cae641fb9f8716">
  <xsd:schema xmlns:xsd="http://www.w3.org/2001/XMLSchema" xmlns:xs="http://www.w3.org/2001/XMLSchema" xmlns:p="http://schemas.microsoft.com/office/2006/metadata/properties" xmlns:ns2="85cd91c4-108f-4854-b680-de5d9c2c12e7" targetNamespace="http://schemas.microsoft.com/office/2006/metadata/properties" ma:root="true" ma:fieldsID="d388621c663c836f8e994d27deb2532d" ns2:_="">
    <xsd:import namespace="85cd91c4-108f-4854-b680-de5d9c2c12e7"/>
    <xsd:element name="properties">
      <xsd:complexType>
        <xsd:sequence>
          <xsd:element name="documentManagement">
            <xsd:complexType>
              <xsd:all>
                <xsd:element ref="ns2:C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d91c4-108f-4854-b680-de5d9c2c12e7" elementFormDefault="qualified">
    <xsd:import namespace="http://schemas.microsoft.com/office/2006/documentManagement/types"/>
    <xsd:import namespace="http://schemas.microsoft.com/office/infopath/2007/PartnerControls"/>
    <xsd:element name="Categorie" ma:index="8" nillable="true" ma:displayName="Categorie" ma:format="Dropdown" ma:internalName="Categorie">
      <xsd:simpleType>
        <xsd:restriction base="dms:Choice">
          <xsd:enumeration value="Logo's"/>
          <xsd:enumeration value="Briefpapier"/>
          <xsd:enumeration value="Nieuwsbrief"/>
          <xsd:enumeration value="Office sjablon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e xmlns="85cd91c4-108f-4854-b680-de5d9c2c12e7">Office sjablonen</Categorie>
  </documentManagement>
</p:properties>
</file>

<file path=customXml/itemProps1.xml><?xml version="1.0" encoding="utf-8"?>
<ds:datastoreItem xmlns:ds="http://schemas.openxmlformats.org/officeDocument/2006/customXml" ds:itemID="{5CD7C647-9978-42DB-A6B4-A409000D96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cd91c4-108f-4854-b680-de5d9c2c12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C76A89-5A78-4DB2-974F-DBDE9C5086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0BFAE-A591-445E-959A-AA104758BCFE}">
  <ds:schemaRefs>
    <ds:schemaRef ds:uri="http://purl.org/dc/elements/1.1/"/>
    <ds:schemaRef ds:uri="http://schemas.microsoft.com/office/2006/metadata/properties"/>
    <ds:schemaRef ds:uri="85cd91c4-108f-4854-b680-de5d9c2c12e7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680</Words>
  <Application>Microsoft Office PowerPoint</Application>
  <PresentationFormat>Diavoorstelling (4:3)</PresentationFormat>
  <Paragraphs>110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Candara</vt:lpstr>
      <vt:lpstr>Corbel</vt:lpstr>
      <vt:lpstr>Symbol</vt:lpstr>
      <vt:lpstr>Wingdings</vt:lpstr>
      <vt:lpstr>Kantoorthema</vt:lpstr>
      <vt:lpstr>PowerPoint-presentatie</vt:lpstr>
      <vt:lpstr>Dagbesteding en werk  </vt:lpstr>
      <vt:lpstr>Programma </vt:lpstr>
      <vt:lpstr>Wat levert werken jou op?</vt:lpstr>
      <vt:lpstr>Wat zijn de gevolgen van niet deelnemen aan betaalde arbeid</vt:lpstr>
      <vt:lpstr>Zingeving </vt:lpstr>
      <vt:lpstr>dagbesteding</vt:lpstr>
      <vt:lpstr>Vroeger en nu: ontwikkeling</vt:lpstr>
      <vt:lpstr>Stelling </vt:lpstr>
      <vt:lpstr>PowerPoint-presentatie</vt:lpstr>
      <vt:lpstr>Educatie</vt:lpstr>
      <vt:lpstr>Arbeid</vt:lpstr>
      <vt:lpstr>Werken naar vermogen</vt:lpstr>
      <vt:lpstr>PowerPoint-presentatie</vt:lpstr>
      <vt:lpstr>Recreatie/ontspanning</vt:lpstr>
      <vt:lpstr>Zelfzorg</vt:lpstr>
      <vt:lpstr>  Vormen dagbesteding / werk  </vt:lpstr>
      <vt:lpstr>Formatieve toets: Presentatie Vormgeving Dagbesteding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www.de-presentatie-architect.nl</dc:creator>
  <cp:lastModifiedBy>Zwanny de Gier</cp:lastModifiedBy>
  <cp:revision>99</cp:revision>
  <dcterms:created xsi:type="dcterms:W3CDTF">2013-07-30T14:35:54Z</dcterms:created>
  <dcterms:modified xsi:type="dcterms:W3CDTF">2021-03-11T13:51:26Z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0x010100DBAC4F9A37130048A21C20FA1AB4CBFC</vt:lpwstr>
  </property>
</Properties>
</file>